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147483507" r:id="rId5"/>
    <p:sldId id="2147483517" r:id="rId6"/>
    <p:sldId id="2147483516" r:id="rId7"/>
    <p:sldId id="2147483509" r:id="rId8"/>
    <p:sldId id="2147483515" r:id="rId9"/>
    <p:sldId id="2147483510" r:id="rId10"/>
    <p:sldId id="2147483512" r:id="rId11"/>
    <p:sldId id="2147483511" r:id="rId12"/>
    <p:sldId id="2147483514"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58B4F-29C7-166A-1242-1BD83E8CCE37}" name="Leander KANNE" initials="LK" userId="S::l.kanne@groupeonepoint.com::141664a2-3a18-4a26-80c0-c127a93a242f" providerId="AD"/>
  <p188:author id="{679A2675-3CCA-DE6C-1CF8-134E40C01FFD}" name="Chloé CHERY" initials="CC" userId="S::c.chery@groupeonepoint.com::08ec4741-d984-4eff-b0c9-6b70d9b23a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1D7"/>
    <a:srgbClr val="5A4E94"/>
    <a:srgbClr val="F6C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326D0-A17B-488E-8D98-3D02BC22F2BC}" v="1" dt="2026-04-07T16:31:55.598"/>
    <p1510:client id="{94041D39-66F5-3144-9DFC-AC3F20193D06}" v="1" dt="2026-04-07T17:47:37.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4"/>
  </p:normalViewPr>
  <p:slideViewPr>
    <p:cSldViewPr snapToGrid="0">
      <p:cViewPr varScale="1">
        <p:scale>
          <a:sx n="111" d="100"/>
          <a:sy n="111" d="100"/>
        </p:scale>
        <p:origin x="6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der KANNE" userId="141664a2-3a18-4a26-80c0-c127a93a242f" providerId="ADAL" clId="{35F32228-70BB-4A1F-BB84-11485E74995B}"/>
    <pc:docChg chg="undo custSel modSld">
      <pc:chgData name="Leander KANNE" userId="141664a2-3a18-4a26-80c0-c127a93a242f" providerId="ADAL" clId="{35F32228-70BB-4A1F-BB84-11485E74995B}" dt="2026-03-10T14:03:12.352" v="359" actId="20577"/>
      <pc:docMkLst>
        <pc:docMk/>
      </pc:docMkLst>
      <pc:sldChg chg="modSp mod">
        <pc:chgData name="Leander KANNE" userId="141664a2-3a18-4a26-80c0-c127a93a242f" providerId="ADAL" clId="{35F32228-70BB-4A1F-BB84-11485E74995B}" dt="2026-03-10T10:58:16.690" v="295" actId="122"/>
        <pc:sldMkLst>
          <pc:docMk/>
          <pc:sldMk cId="2480284496" sldId="2147483509"/>
        </pc:sldMkLst>
        <pc:spChg chg="mod">
          <ac:chgData name="Leander KANNE" userId="141664a2-3a18-4a26-80c0-c127a93a242f" providerId="ADAL" clId="{35F32228-70BB-4A1F-BB84-11485E74995B}" dt="2026-03-10T10:56:28.880" v="269" actId="1035"/>
          <ac:spMkLst>
            <pc:docMk/>
            <pc:sldMk cId="2480284496" sldId="2147483509"/>
            <ac:spMk id="13" creationId="{BFC4A69F-5E8B-D4CB-24C5-F11683BD2125}"/>
          </ac:spMkLst>
        </pc:spChg>
        <pc:spChg chg="mod">
          <ac:chgData name="Leander KANNE" userId="141664a2-3a18-4a26-80c0-c127a93a242f" providerId="ADAL" clId="{35F32228-70BB-4A1F-BB84-11485E74995B}" dt="2026-03-10T10:57:54.206" v="292"/>
          <ac:spMkLst>
            <pc:docMk/>
            <pc:sldMk cId="2480284496" sldId="2147483509"/>
            <ac:spMk id="26" creationId="{BDDB92DE-A559-5DBA-0DE9-95348825DF1F}"/>
          </ac:spMkLst>
        </pc:spChg>
        <pc:spChg chg="mod">
          <ac:chgData name="Leander KANNE" userId="141664a2-3a18-4a26-80c0-c127a93a242f" providerId="ADAL" clId="{35F32228-70BB-4A1F-BB84-11485E74995B}" dt="2026-03-10T10:56:37.826" v="272" actId="1035"/>
          <ac:spMkLst>
            <pc:docMk/>
            <pc:sldMk cId="2480284496" sldId="2147483509"/>
            <ac:spMk id="28" creationId="{8FB8ABBC-9BCA-DADB-9322-4E04DCC95E02}"/>
          </ac:spMkLst>
        </pc:spChg>
        <pc:spChg chg="mod">
          <ac:chgData name="Leander KANNE" userId="141664a2-3a18-4a26-80c0-c127a93a242f" providerId="ADAL" clId="{35F32228-70BB-4A1F-BB84-11485E74995B}" dt="2026-03-10T10:57:48.630" v="288"/>
          <ac:spMkLst>
            <pc:docMk/>
            <pc:sldMk cId="2480284496" sldId="2147483509"/>
            <ac:spMk id="29" creationId="{61C26617-8BFE-81C1-3AAF-E45B538654B5}"/>
          </ac:spMkLst>
        </pc:spChg>
        <pc:spChg chg="mod">
          <ac:chgData name="Leander KANNE" userId="141664a2-3a18-4a26-80c0-c127a93a242f" providerId="ADAL" clId="{35F32228-70BB-4A1F-BB84-11485E74995B}" dt="2026-03-10T10:57:43.065" v="284"/>
          <ac:spMkLst>
            <pc:docMk/>
            <pc:sldMk cId="2480284496" sldId="2147483509"/>
            <ac:spMk id="36" creationId="{452A93A6-62A8-81EE-9B10-2D038178DC39}"/>
          </ac:spMkLst>
        </pc:spChg>
        <pc:spChg chg="mod">
          <ac:chgData name="Leander KANNE" userId="141664a2-3a18-4a26-80c0-c127a93a242f" providerId="ADAL" clId="{35F32228-70BB-4A1F-BB84-11485E74995B}" dt="2026-03-10T10:57:44.785" v="285"/>
          <ac:spMkLst>
            <pc:docMk/>
            <pc:sldMk cId="2480284496" sldId="2147483509"/>
            <ac:spMk id="45" creationId="{932FEF91-474F-BE52-4FF4-23284AF4A054}"/>
          </ac:spMkLst>
        </pc:spChg>
        <pc:spChg chg="mod">
          <ac:chgData name="Leander KANNE" userId="141664a2-3a18-4a26-80c0-c127a93a242f" providerId="ADAL" clId="{35F32228-70BB-4A1F-BB84-11485E74995B}" dt="2026-03-10T10:57:57.886" v="293" actId="20577"/>
          <ac:spMkLst>
            <pc:docMk/>
            <pc:sldMk cId="2480284496" sldId="2147483509"/>
            <ac:spMk id="50" creationId="{E3C5D717-05AB-595B-B604-B527B2A973C4}"/>
          </ac:spMkLst>
        </pc:spChg>
        <pc:spChg chg="mod">
          <ac:chgData name="Leander KANNE" userId="141664a2-3a18-4a26-80c0-c127a93a242f" providerId="ADAL" clId="{35F32228-70BB-4A1F-BB84-11485E74995B}" dt="2026-03-10T10:58:16.690" v="295" actId="122"/>
          <ac:spMkLst>
            <pc:docMk/>
            <pc:sldMk cId="2480284496" sldId="2147483509"/>
            <ac:spMk id="58" creationId="{3A9DFBFF-05F3-229A-4D56-BEFDFC5840A6}"/>
          </ac:spMkLst>
        </pc:spChg>
      </pc:sldChg>
      <pc:sldChg chg="modSp mod">
        <pc:chgData name="Leander KANNE" userId="141664a2-3a18-4a26-80c0-c127a93a242f" providerId="ADAL" clId="{35F32228-70BB-4A1F-BB84-11485E74995B}" dt="2026-03-10T10:59:20.468" v="313" actId="20577"/>
        <pc:sldMkLst>
          <pc:docMk/>
          <pc:sldMk cId="3059510059" sldId="2147483510"/>
        </pc:sldMkLst>
        <pc:spChg chg="mod">
          <ac:chgData name="Leander KANNE" userId="141664a2-3a18-4a26-80c0-c127a93a242f" providerId="ADAL" clId="{35F32228-70BB-4A1F-BB84-11485E74995B}" dt="2026-03-10T10:59:20.468" v="313" actId="20577"/>
          <ac:spMkLst>
            <pc:docMk/>
            <pc:sldMk cId="3059510059" sldId="2147483510"/>
            <ac:spMk id="2" creationId="{3279E4BD-48BA-C4D9-89C6-F1E0D56F00D2}"/>
          </ac:spMkLst>
        </pc:spChg>
      </pc:sldChg>
      <pc:sldChg chg="modSp mod">
        <pc:chgData name="Leander KANNE" userId="141664a2-3a18-4a26-80c0-c127a93a242f" providerId="ADAL" clId="{35F32228-70BB-4A1F-BB84-11485E74995B}" dt="2026-03-10T10:59:33.976" v="322" actId="20577"/>
        <pc:sldMkLst>
          <pc:docMk/>
          <pc:sldMk cId="1315551450" sldId="2147483511"/>
        </pc:sldMkLst>
        <pc:spChg chg="mod">
          <ac:chgData name="Leander KANNE" userId="141664a2-3a18-4a26-80c0-c127a93a242f" providerId="ADAL" clId="{35F32228-70BB-4A1F-BB84-11485E74995B}" dt="2026-03-10T10:59:33.976" v="322" actId="20577"/>
          <ac:spMkLst>
            <pc:docMk/>
            <pc:sldMk cId="1315551450" sldId="2147483511"/>
            <ac:spMk id="2" creationId="{B1FABADA-B73F-9EFF-19B3-E32B086AA677}"/>
          </ac:spMkLst>
        </pc:spChg>
      </pc:sldChg>
      <pc:sldChg chg="modSp">
        <pc:chgData name="Leander KANNE" userId="141664a2-3a18-4a26-80c0-c127a93a242f" providerId="ADAL" clId="{35F32228-70BB-4A1F-BB84-11485E74995B}" dt="2026-03-10T11:00:36.232" v="333"/>
        <pc:sldMkLst>
          <pc:docMk/>
          <pc:sldMk cId="1145782436" sldId="2147483512"/>
        </pc:sldMkLst>
        <pc:spChg chg="mod">
          <ac:chgData name="Leander KANNE" userId="141664a2-3a18-4a26-80c0-c127a93a242f" providerId="ADAL" clId="{35F32228-70BB-4A1F-BB84-11485E74995B}" dt="2026-03-10T11:00:35.105" v="332"/>
          <ac:spMkLst>
            <pc:docMk/>
            <pc:sldMk cId="1145782436" sldId="2147483512"/>
            <ac:spMk id="13" creationId="{9600AAB9-1B15-DB46-667A-E433989C69C4}"/>
          </ac:spMkLst>
        </pc:spChg>
        <pc:spChg chg="mod">
          <ac:chgData name="Leander KANNE" userId="141664a2-3a18-4a26-80c0-c127a93a242f" providerId="ADAL" clId="{35F32228-70BB-4A1F-BB84-11485E74995B}" dt="2026-03-10T11:00:36.232" v="333"/>
          <ac:spMkLst>
            <pc:docMk/>
            <pc:sldMk cId="1145782436" sldId="2147483512"/>
            <ac:spMk id="33" creationId="{8CF23AB9-4579-44F2-9BC9-F04518479C6C}"/>
          </ac:spMkLst>
        </pc:spChg>
      </pc:sldChg>
      <pc:sldChg chg="modSp mod">
        <pc:chgData name="Leander KANNE" userId="141664a2-3a18-4a26-80c0-c127a93a242f" providerId="ADAL" clId="{35F32228-70BB-4A1F-BB84-11485E74995B}" dt="2026-03-10T11:00:02.142" v="331" actId="20577"/>
        <pc:sldMkLst>
          <pc:docMk/>
          <pc:sldMk cId="1581459753" sldId="2147483514"/>
        </pc:sldMkLst>
        <pc:spChg chg="mod">
          <ac:chgData name="Leander KANNE" userId="141664a2-3a18-4a26-80c0-c127a93a242f" providerId="ADAL" clId="{35F32228-70BB-4A1F-BB84-11485E74995B}" dt="2026-03-10T11:00:02.142" v="331" actId="20577"/>
          <ac:spMkLst>
            <pc:docMk/>
            <pc:sldMk cId="1581459753" sldId="2147483514"/>
            <ac:spMk id="2" creationId="{A673BE5B-1F58-5417-B62A-FDBBA677B79B}"/>
          </ac:spMkLst>
        </pc:spChg>
      </pc:sldChg>
      <pc:sldChg chg="modSp mod">
        <pc:chgData name="Leander KANNE" userId="141664a2-3a18-4a26-80c0-c127a93a242f" providerId="ADAL" clId="{35F32228-70BB-4A1F-BB84-11485E74995B}" dt="2026-03-10T10:58:48.304" v="304" actId="20577"/>
        <pc:sldMkLst>
          <pc:docMk/>
          <pc:sldMk cId="928110278" sldId="2147483515"/>
        </pc:sldMkLst>
        <pc:spChg chg="mod">
          <ac:chgData name="Leander KANNE" userId="141664a2-3a18-4a26-80c0-c127a93a242f" providerId="ADAL" clId="{35F32228-70BB-4A1F-BB84-11485E74995B}" dt="2026-03-10T10:58:29.861" v="300" actId="20577"/>
          <ac:spMkLst>
            <pc:docMk/>
            <pc:sldMk cId="928110278" sldId="2147483515"/>
            <ac:spMk id="2" creationId="{F7B18D45-CFA7-CBB0-88B9-76307565A497}"/>
          </ac:spMkLst>
        </pc:spChg>
        <pc:spChg chg="mod">
          <ac:chgData name="Leander KANNE" userId="141664a2-3a18-4a26-80c0-c127a93a242f" providerId="ADAL" clId="{35F32228-70BB-4A1F-BB84-11485E74995B}" dt="2026-03-10T10:58:48.304" v="304" actId="20577"/>
          <ac:spMkLst>
            <pc:docMk/>
            <pc:sldMk cId="928110278" sldId="2147483515"/>
            <ac:spMk id="10" creationId="{0B59E96A-73E1-E7F9-F956-4E6273296B0D}"/>
          </ac:spMkLst>
        </pc:spChg>
      </pc:sldChg>
      <pc:sldChg chg="modSp mod">
        <pc:chgData name="Leander KANNE" userId="141664a2-3a18-4a26-80c0-c127a93a242f" providerId="ADAL" clId="{35F32228-70BB-4A1F-BB84-11485E74995B}" dt="2026-03-10T14:03:12.352" v="359" actId="20577"/>
        <pc:sldMkLst>
          <pc:docMk/>
          <pc:sldMk cId="357460173" sldId="2147483517"/>
        </pc:sldMkLst>
        <pc:spChg chg="mod">
          <ac:chgData name="Leander KANNE" userId="141664a2-3a18-4a26-80c0-c127a93a242f" providerId="ADAL" clId="{35F32228-70BB-4A1F-BB84-11485E74995B}" dt="2026-03-10T10:54:49.344" v="266" actId="1038"/>
          <ac:spMkLst>
            <pc:docMk/>
            <pc:sldMk cId="357460173" sldId="2147483517"/>
            <ac:spMk id="21" creationId="{626A5A42-75A8-335A-5142-EE651E1C542A}"/>
          </ac:spMkLst>
        </pc:spChg>
        <pc:spChg chg="mod">
          <ac:chgData name="Leander KANNE" userId="141664a2-3a18-4a26-80c0-c127a93a242f" providerId="ADAL" clId="{35F32228-70BB-4A1F-BB84-11485E74995B}" dt="2026-03-10T10:54:29.702" v="256" actId="1037"/>
          <ac:spMkLst>
            <pc:docMk/>
            <pc:sldMk cId="357460173" sldId="2147483517"/>
            <ac:spMk id="22" creationId="{AE903B57-50FE-CFF2-5D54-C57A618EF145}"/>
          </ac:spMkLst>
        </pc:spChg>
        <pc:spChg chg="mod">
          <ac:chgData name="Leander KANNE" userId="141664a2-3a18-4a26-80c0-c127a93a242f" providerId="ADAL" clId="{35F32228-70BB-4A1F-BB84-11485E74995B}" dt="2026-03-10T10:54:29.702" v="256" actId="1037"/>
          <ac:spMkLst>
            <pc:docMk/>
            <pc:sldMk cId="357460173" sldId="2147483517"/>
            <ac:spMk id="27" creationId="{E458F97E-13BE-C0EB-9BDE-461DDDFA4AA2}"/>
          </ac:spMkLst>
        </pc:spChg>
        <pc:spChg chg="mod">
          <ac:chgData name="Leander KANNE" userId="141664a2-3a18-4a26-80c0-c127a93a242f" providerId="ADAL" clId="{35F32228-70BB-4A1F-BB84-11485E74995B}" dt="2026-03-10T10:54:36.915" v="259" actId="12788"/>
          <ac:spMkLst>
            <pc:docMk/>
            <pc:sldMk cId="357460173" sldId="2147483517"/>
            <ac:spMk id="28" creationId="{825A2C82-8210-9991-40D7-21EC4E54B159}"/>
          </ac:spMkLst>
        </pc:spChg>
        <pc:spChg chg="mod">
          <ac:chgData name="Leander KANNE" userId="141664a2-3a18-4a26-80c0-c127a93a242f" providerId="ADAL" clId="{35F32228-70BB-4A1F-BB84-11485E74995B}" dt="2026-03-10T10:54:36.915" v="259" actId="12788"/>
          <ac:spMkLst>
            <pc:docMk/>
            <pc:sldMk cId="357460173" sldId="2147483517"/>
            <ac:spMk id="29" creationId="{BDA76F53-E710-1177-231E-1605E248B80A}"/>
          </ac:spMkLst>
        </pc:spChg>
        <pc:spChg chg="mod">
          <ac:chgData name="Leander KANNE" userId="141664a2-3a18-4a26-80c0-c127a93a242f" providerId="ADAL" clId="{35F32228-70BB-4A1F-BB84-11485E74995B}" dt="2026-03-10T10:54:49.344" v="266" actId="1038"/>
          <ac:spMkLst>
            <pc:docMk/>
            <pc:sldMk cId="357460173" sldId="2147483517"/>
            <ac:spMk id="33" creationId="{BD1D55B7-966A-9793-14EB-5AC8EC655C4C}"/>
          </ac:spMkLst>
        </pc:spChg>
        <pc:spChg chg="mod">
          <ac:chgData name="Leander KANNE" userId="141664a2-3a18-4a26-80c0-c127a93a242f" providerId="ADAL" clId="{35F32228-70BB-4A1F-BB84-11485E74995B}" dt="2026-03-10T10:50:58.912" v="3" actId="1076"/>
          <ac:spMkLst>
            <pc:docMk/>
            <pc:sldMk cId="357460173" sldId="2147483517"/>
            <ac:spMk id="38" creationId="{B24A5F6D-0126-B3F9-27EE-202A20DD78BB}"/>
          </ac:spMkLst>
        </pc:spChg>
        <pc:spChg chg="mod">
          <ac:chgData name="Leander KANNE" userId="141664a2-3a18-4a26-80c0-c127a93a242f" providerId="ADAL" clId="{35F32228-70BB-4A1F-BB84-11485E74995B}" dt="2026-03-10T14:03:12.352" v="359" actId="20577"/>
          <ac:spMkLst>
            <pc:docMk/>
            <pc:sldMk cId="357460173" sldId="2147483517"/>
            <ac:spMk id="39" creationId="{29B9A7E9-3960-F8E6-07F5-E80BED6EB0E1}"/>
          </ac:spMkLst>
        </pc:spChg>
        <pc:spChg chg="mod">
          <ac:chgData name="Leander KANNE" userId="141664a2-3a18-4a26-80c0-c127a93a242f" providerId="ADAL" clId="{35F32228-70BB-4A1F-BB84-11485E74995B}" dt="2026-03-10T12:34:16.627" v="357" actId="20577"/>
          <ac:spMkLst>
            <pc:docMk/>
            <pc:sldMk cId="357460173" sldId="2147483517"/>
            <ac:spMk id="40" creationId="{161B55B1-BE94-A9C0-580D-0117130DC877}"/>
          </ac:spMkLst>
        </pc:spChg>
        <pc:spChg chg="mod">
          <ac:chgData name="Leander KANNE" userId="141664a2-3a18-4a26-80c0-c127a93a242f" providerId="ADAL" clId="{35F32228-70BB-4A1F-BB84-11485E74995B}" dt="2026-03-10T10:54:49.344" v="266" actId="1038"/>
          <ac:spMkLst>
            <pc:docMk/>
            <pc:sldMk cId="357460173" sldId="2147483517"/>
            <ac:spMk id="42" creationId="{54AFDDD4-B061-C88F-8503-D4FC59EB1481}"/>
          </ac:spMkLst>
        </pc:spChg>
        <pc:spChg chg="mod">
          <ac:chgData name="Leander KANNE" userId="141664a2-3a18-4a26-80c0-c127a93a242f" providerId="ADAL" clId="{35F32228-70BB-4A1F-BB84-11485E74995B}" dt="2026-03-10T10:51:21.291" v="11" actId="1076"/>
          <ac:spMkLst>
            <pc:docMk/>
            <pc:sldMk cId="357460173" sldId="2147483517"/>
            <ac:spMk id="44" creationId="{0F4ABE94-4FA6-61C1-2473-D6B550549D15}"/>
          </ac:spMkLst>
        </pc:spChg>
        <pc:spChg chg="mod">
          <ac:chgData name="Leander KANNE" userId="141664a2-3a18-4a26-80c0-c127a93a242f" providerId="ADAL" clId="{35F32228-70BB-4A1F-BB84-11485E74995B}" dt="2026-03-10T10:51:51.295" v="70" actId="1037"/>
          <ac:spMkLst>
            <pc:docMk/>
            <pc:sldMk cId="357460173" sldId="2147483517"/>
            <ac:spMk id="48" creationId="{31493475-4326-4E61-3FA7-DC527B78636C}"/>
          </ac:spMkLst>
        </pc:spChg>
        <pc:spChg chg="mod">
          <ac:chgData name="Leander KANNE" userId="141664a2-3a18-4a26-80c0-c127a93a242f" providerId="ADAL" clId="{35F32228-70BB-4A1F-BB84-11485E74995B}" dt="2026-03-10T10:52:52.336" v="113" actId="1076"/>
          <ac:spMkLst>
            <pc:docMk/>
            <pc:sldMk cId="357460173" sldId="2147483517"/>
            <ac:spMk id="53" creationId="{321CFC4D-EE8B-638E-EB15-CD9A8B950B1F}"/>
          </ac:spMkLst>
        </pc:spChg>
        <pc:spChg chg="mod">
          <ac:chgData name="Leander KANNE" userId="141664a2-3a18-4a26-80c0-c127a93a242f" providerId="ADAL" clId="{35F32228-70BB-4A1F-BB84-11485E74995B}" dt="2026-03-10T11:01:05.353" v="351" actId="1038"/>
          <ac:spMkLst>
            <pc:docMk/>
            <pc:sldMk cId="357460173" sldId="2147483517"/>
            <ac:spMk id="58" creationId="{38A35FD3-C156-206C-BAA4-AB367971E6A6}"/>
          </ac:spMkLst>
        </pc:spChg>
        <pc:spChg chg="mod">
          <ac:chgData name="Leander KANNE" userId="141664a2-3a18-4a26-80c0-c127a93a242f" providerId="ADAL" clId="{35F32228-70BB-4A1F-BB84-11485E74995B}" dt="2026-03-10T11:01:00.949" v="347" actId="1035"/>
          <ac:spMkLst>
            <pc:docMk/>
            <pc:sldMk cId="357460173" sldId="2147483517"/>
            <ac:spMk id="62" creationId="{16FC192E-F418-D565-9E79-E7CCD6D6850F}"/>
          </ac:spMkLst>
        </pc:spChg>
      </pc:sldChg>
    </pc:docChg>
  </pc:docChgLst>
  <pc:docChgLst>
    <pc:chgData name="Sophie BIOT" userId="bf8a8fba-7008-4a73-ae96-8aefc53694c7" providerId="ADAL" clId="{3293B6C8-0E21-5804-8B83-900BD8E24708}"/>
    <pc:docChg chg="custSel modSld">
      <pc:chgData name="Sophie BIOT" userId="bf8a8fba-7008-4a73-ae96-8aefc53694c7" providerId="ADAL" clId="{3293B6C8-0E21-5804-8B83-900BD8E24708}" dt="2026-04-07T17:47:37.623" v="2"/>
      <pc:docMkLst>
        <pc:docMk/>
      </pc:docMkLst>
      <pc:sldChg chg="addSp delSp modSp mod">
        <pc:chgData name="Sophie BIOT" userId="bf8a8fba-7008-4a73-ae96-8aefc53694c7" providerId="ADAL" clId="{3293B6C8-0E21-5804-8B83-900BD8E24708}" dt="2026-04-07T17:47:37.623" v="2"/>
        <pc:sldMkLst>
          <pc:docMk/>
          <pc:sldMk cId="2447902243" sldId="2147483507"/>
        </pc:sldMkLst>
        <pc:picChg chg="del">
          <ac:chgData name="Sophie BIOT" userId="bf8a8fba-7008-4a73-ae96-8aefc53694c7" providerId="ADAL" clId="{3293B6C8-0E21-5804-8B83-900BD8E24708}" dt="2026-04-07T17:47:35.973" v="0" actId="478"/>
          <ac:picMkLst>
            <pc:docMk/>
            <pc:sldMk cId="2447902243" sldId="2147483507"/>
            <ac:picMk id="2" creationId="{30CC1433-D519-5D0D-5273-F6F7C16A13C8}"/>
          </ac:picMkLst>
        </pc:picChg>
        <pc:picChg chg="add mod">
          <ac:chgData name="Sophie BIOT" userId="bf8a8fba-7008-4a73-ae96-8aefc53694c7" providerId="ADAL" clId="{3293B6C8-0E21-5804-8B83-900BD8E24708}" dt="2026-04-07T17:47:37.623" v="2"/>
          <ac:picMkLst>
            <pc:docMk/>
            <pc:sldMk cId="2447902243" sldId="2147483507"/>
            <ac:picMk id="3" creationId="{7C7B2D45-9E51-B9E8-667E-69B5CF09652D}"/>
          </ac:picMkLst>
        </pc:picChg>
        <pc:picChg chg="add mod">
          <ac:chgData name="Sophie BIOT" userId="bf8a8fba-7008-4a73-ae96-8aefc53694c7" providerId="ADAL" clId="{3293B6C8-0E21-5804-8B83-900BD8E24708}" dt="2026-04-07T17:47:37.623" v="2"/>
          <ac:picMkLst>
            <pc:docMk/>
            <pc:sldMk cId="2447902243" sldId="2147483507"/>
            <ac:picMk id="6" creationId="{5C592B06-36E9-51D0-F92F-8CF077758C20}"/>
          </ac:picMkLst>
        </pc:picChg>
        <pc:picChg chg="add mod">
          <ac:chgData name="Sophie BIOT" userId="bf8a8fba-7008-4a73-ae96-8aefc53694c7" providerId="ADAL" clId="{3293B6C8-0E21-5804-8B83-900BD8E24708}" dt="2026-04-07T17:47:37.623" v="2"/>
          <ac:picMkLst>
            <pc:docMk/>
            <pc:sldMk cId="2447902243" sldId="2147483507"/>
            <ac:picMk id="7" creationId="{93FA4F22-BB4B-3A24-8D98-4E2240E220DE}"/>
          </ac:picMkLst>
        </pc:picChg>
        <pc:picChg chg="del">
          <ac:chgData name="Sophie BIOT" userId="bf8a8fba-7008-4a73-ae96-8aefc53694c7" providerId="ADAL" clId="{3293B6C8-0E21-5804-8B83-900BD8E24708}" dt="2026-04-07T17:47:37.159" v="1" actId="478"/>
          <ac:picMkLst>
            <pc:docMk/>
            <pc:sldMk cId="2447902243" sldId="2147483507"/>
            <ac:picMk id="14" creationId="{419DA233-61BD-954E-D2FF-55342E979D22}"/>
          </ac:picMkLst>
        </pc:picChg>
      </pc:sldChg>
    </pc:docChg>
  </pc:docChgLst>
  <pc:docChgLst>
    <pc:chgData name="Chloé CHERY" userId="08ec4741-d984-4eff-b0c9-6b70d9b23a0a" providerId="ADAL" clId="{D3FA8D49-0626-4AB9-B805-3CF45105B90A}"/>
    <pc:docChg chg="custSel modSld">
      <pc:chgData name="Chloé CHERY" userId="08ec4741-d984-4eff-b0c9-6b70d9b23a0a" providerId="ADAL" clId="{D3FA8D49-0626-4AB9-B805-3CF45105B90A}" dt="2026-04-07T16:34:35.027" v="89" actId="20577"/>
      <pc:docMkLst>
        <pc:docMk/>
      </pc:docMkLst>
      <pc:sldChg chg="modSp mod">
        <pc:chgData name="Chloé CHERY" userId="08ec4741-d984-4eff-b0c9-6b70d9b23a0a" providerId="ADAL" clId="{D3FA8D49-0626-4AB9-B805-3CF45105B90A}" dt="2026-04-07T16:32:08.964" v="8" actId="20577"/>
        <pc:sldMkLst>
          <pc:docMk/>
          <pc:sldMk cId="2480284496" sldId="2147483509"/>
        </pc:sldMkLst>
        <pc:spChg chg="mod">
          <ac:chgData name="Chloé CHERY" userId="08ec4741-d984-4eff-b0c9-6b70d9b23a0a" providerId="ADAL" clId="{D3FA8D49-0626-4AB9-B805-3CF45105B90A}" dt="2026-04-07T16:31:55.598" v="3"/>
          <ac:spMkLst>
            <pc:docMk/>
            <pc:sldMk cId="2480284496" sldId="2147483509"/>
            <ac:spMk id="6" creationId="{49B26E39-96AC-CF7C-816F-86A9228B019E}"/>
          </ac:spMkLst>
        </pc:spChg>
        <pc:spChg chg="mod">
          <ac:chgData name="Chloé CHERY" userId="08ec4741-d984-4eff-b0c9-6b70d9b23a0a" providerId="ADAL" clId="{D3FA8D49-0626-4AB9-B805-3CF45105B90A}" dt="2026-04-07T16:32:08.964" v="8" actId="20577"/>
          <ac:spMkLst>
            <pc:docMk/>
            <pc:sldMk cId="2480284496" sldId="2147483509"/>
            <ac:spMk id="26" creationId="{BDDB92DE-A559-5DBA-0DE9-95348825DF1F}"/>
          </ac:spMkLst>
        </pc:spChg>
        <pc:spChg chg="mod">
          <ac:chgData name="Chloé CHERY" userId="08ec4741-d984-4eff-b0c9-6b70d9b23a0a" providerId="ADAL" clId="{D3FA8D49-0626-4AB9-B805-3CF45105B90A}" dt="2026-04-07T16:31:55.598" v="3"/>
          <ac:spMkLst>
            <pc:docMk/>
            <pc:sldMk cId="2480284496" sldId="2147483509"/>
            <ac:spMk id="29" creationId="{61C26617-8BFE-81C1-3AAF-E45B538654B5}"/>
          </ac:spMkLst>
        </pc:spChg>
        <pc:spChg chg="mod">
          <ac:chgData name="Chloé CHERY" userId="08ec4741-d984-4eff-b0c9-6b70d9b23a0a" providerId="ADAL" clId="{D3FA8D49-0626-4AB9-B805-3CF45105B90A}" dt="2026-04-07T16:31:55.598" v="3"/>
          <ac:spMkLst>
            <pc:docMk/>
            <pc:sldMk cId="2480284496" sldId="2147483509"/>
            <ac:spMk id="34" creationId="{3E2D387A-0BDA-AA96-6095-161A01D63978}"/>
          </ac:spMkLst>
        </pc:spChg>
        <pc:spChg chg="mod">
          <ac:chgData name="Chloé CHERY" userId="08ec4741-d984-4eff-b0c9-6b70d9b23a0a" providerId="ADAL" clId="{D3FA8D49-0626-4AB9-B805-3CF45105B90A}" dt="2026-04-07T16:31:55.598" v="3"/>
          <ac:spMkLst>
            <pc:docMk/>
            <pc:sldMk cId="2480284496" sldId="2147483509"/>
            <ac:spMk id="35" creationId="{4BAE396D-BA5D-8E35-F5A3-6EECF607C9E4}"/>
          </ac:spMkLst>
        </pc:spChg>
        <pc:spChg chg="mod">
          <ac:chgData name="Chloé CHERY" userId="08ec4741-d984-4eff-b0c9-6b70d9b23a0a" providerId="ADAL" clId="{D3FA8D49-0626-4AB9-B805-3CF45105B90A}" dt="2026-04-07T16:31:55.598" v="3"/>
          <ac:spMkLst>
            <pc:docMk/>
            <pc:sldMk cId="2480284496" sldId="2147483509"/>
            <ac:spMk id="48" creationId="{B8A382B0-EEB0-2D4C-2B39-4631D32696BE}"/>
          </ac:spMkLst>
        </pc:spChg>
        <pc:spChg chg="mod">
          <ac:chgData name="Chloé CHERY" userId="08ec4741-d984-4eff-b0c9-6b70d9b23a0a" providerId="ADAL" clId="{D3FA8D49-0626-4AB9-B805-3CF45105B90A}" dt="2026-04-07T16:31:55.598" v="3"/>
          <ac:spMkLst>
            <pc:docMk/>
            <pc:sldMk cId="2480284496" sldId="2147483509"/>
            <ac:spMk id="50" creationId="{E3C5D717-05AB-595B-B604-B527B2A973C4}"/>
          </ac:spMkLst>
        </pc:spChg>
        <pc:spChg chg="mod">
          <ac:chgData name="Chloé CHERY" userId="08ec4741-d984-4eff-b0c9-6b70d9b23a0a" providerId="ADAL" clId="{D3FA8D49-0626-4AB9-B805-3CF45105B90A}" dt="2026-04-07T16:31:55.598" v="3"/>
          <ac:spMkLst>
            <pc:docMk/>
            <pc:sldMk cId="2480284496" sldId="2147483509"/>
            <ac:spMk id="53" creationId="{4B087C80-F023-4702-2756-FCA31A5F4890}"/>
          </ac:spMkLst>
        </pc:spChg>
        <pc:spChg chg="mod">
          <ac:chgData name="Chloé CHERY" userId="08ec4741-d984-4eff-b0c9-6b70d9b23a0a" providerId="ADAL" clId="{D3FA8D49-0626-4AB9-B805-3CF45105B90A}" dt="2026-04-07T16:31:55.598" v="3"/>
          <ac:spMkLst>
            <pc:docMk/>
            <pc:sldMk cId="2480284496" sldId="2147483509"/>
            <ac:spMk id="59" creationId="{0B2B8BDE-8881-4A02-B6B5-976F722F63DD}"/>
          </ac:spMkLst>
        </pc:spChg>
        <pc:spChg chg="mod">
          <ac:chgData name="Chloé CHERY" userId="08ec4741-d984-4eff-b0c9-6b70d9b23a0a" providerId="ADAL" clId="{D3FA8D49-0626-4AB9-B805-3CF45105B90A}" dt="2026-04-07T16:31:55.598" v="3"/>
          <ac:spMkLst>
            <pc:docMk/>
            <pc:sldMk cId="2480284496" sldId="2147483509"/>
            <ac:spMk id="60" creationId="{2096297A-86CD-60E1-3ADB-85D4CE74DB67}"/>
          </ac:spMkLst>
        </pc:spChg>
      </pc:sldChg>
      <pc:sldChg chg="delSp modSp mod">
        <pc:chgData name="Chloé CHERY" userId="08ec4741-d984-4eff-b0c9-6b70d9b23a0a" providerId="ADAL" clId="{D3FA8D49-0626-4AB9-B805-3CF45105B90A}" dt="2026-04-07T16:34:35.027" v="89" actId="20577"/>
        <pc:sldMkLst>
          <pc:docMk/>
          <pc:sldMk cId="357460173" sldId="2147483517"/>
        </pc:sldMkLst>
        <pc:spChg chg="del">
          <ac:chgData name="Chloé CHERY" userId="08ec4741-d984-4eff-b0c9-6b70d9b23a0a" providerId="ADAL" clId="{D3FA8D49-0626-4AB9-B805-3CF45105B90A}" dt="2026-04-07T16:34:08.051" v="74" actId="478"/>
          <ac:spMkLst>
            <pc:docMk/>
            <pc:sldMk cId="357460173" sldId="2147483517"/>
            <ac:spMk id="2" creationId="{10AEE5FE-35F1-632A-5C4E-4F863EA71988}"/>
          </ac:spMkLst>
        </pc:spChg>
        <pc:spChg chg="del">
          <ac:chgData name="Chloé CHERY" userId="08ec4741-d984-4eff-b0c9-6b70d9b23a0a" providerId="ADAL" clId="{D3FA8D49-0626-4AB9-B805-3CF45105B90A}" dt="2026-04-07T16:33:15.876" v="11" actId="478"/>
          <ac:spMkLst>
            <pc:docMk/>
            <pc:sldMk cId="357460173" sldId="2147483517"/>
            <ac:spMk id="20" creationId="{47CF1AF5-04C3-B3CE-DF77-BC06C381111F}"/>
          </ac:spMkLst>
        </pc:spChg>
        <pc:spChg chg="del">
          <ac:chgData name="Chloé CHERY" userId="08ec4741-d984-4eff-b0c9-6b70d9b23a0a" providerId="ADAL" clId="{D3FA8D49-0626-4AB9-B805-3CF45105B90A}" dt="2026-04-07T16:33:11.717" v="9" actId="478"/>
          <ac:spMkLst>
            <pc:docMk/>
            <pc:sldMk cId="357460173" sldId="2147483517"/>
            <ac:spMk id="24" creationId="{D24909C2-576A-EC07-CA8B-7878F68A41A6}"/>
          </ac:spMkLst>
        </pc:spChg>
        <pc:spChg chg="mod">
          <ac:chgData name="Chloé CHERY" userId="08ec4741-d984-4eff-b0c9-6b70d9b23a0a" providerId="ADAL" clId="{D3FA8D49-0626-4AB9-B805-3CF45105B90A}" dt="2026-04-07T16:34:13.315" v="81" actId="20577"/>
          <ac:spMkLst>
            <pc:docMk/>
            <pc:sldMk cId="357460173" sldId="2147483517"/>
            <ac:spMk id="33" creationId="{BD1D55B7-966A-9793-14EB-5AC8EC655C4C}"/>
          </ac:spMkLst>
        </pc:spChg>
        <pc:spChg chg="del">
          <ac:chgData name="Chloé CHERY" userId="08ec4741-d984-4eff-b0c9-6b70d9b23a0a" providerId="ADAL" clId="{D3FA8D49-0626-4AB9-B805-3CF45105B90A}" dt="2026-04-07T16:33:14.480" v="10" actId="478"/>
          <ac:spMkLst>
            <pc:docMk/>
            <pc:sldMk cId="357460173" sldId="2147483517"/>
            <ac:spMk id="37" creationId="{D6DD5825-1494-2E4F-EAD4-62678B98498B}"/>
          </ac:spMkLst>
        </pc:spChg>
        <pc:spChg chg="mod">
          <ac:chgData name="Chloé CHERY" userId="08ec4741-d984-4eff-b0c9-6b70d9b23a0a" providerId="ADAL" clId="{D3FA8D49-0626-4AB9-B805-3CF45105B90A}" dt="2026-04-07T16:34:31.374" v="84" actId="1076"/>
          <ac:spMkLst>
            <pc:docMk/>
            <pc:sldMk cId="357460173" sldId="2147483517"/>
            <ac:spMk id="38" creationId="{B24A5F6D-0126-B3F9-27EE-202A20DD78BB}"/>
          </ac:spMkLst>
        </pc:spChg>
        <pc:spChg chg="mod">
          <ac:chgData name="Chloé CHERY" userId="08ec4741-d984-4eff-b0c9-6b70d9b23a0a" providerId="ADAL" clId="{D3FA8D49-0626-4AB9-B805-3CF45105B90A}" dt="2026-04-07T16:33:37.099" v="50" actId="20577"/>
          <ac:spMkLst>
            <pc:docMk/>
            <pc:sldMk cId="357460173" sldId="2147483517"/>
            <ac:spMk id="39" creationId="{29B9A7E9-3960-F8E6-07F5-E80BED6EB0E1}"/>
          </ac:spMkLst>
        </pc:spChg>
        <pc:spChg chg="mod">
          <ac:chgData name="Chloé CHERY" userId="08ec4741-d984-4eff-b0c9-6b70d9b23a0a" providerId="ADAL" clId="{D3FA8D49-0626-4AB9-B805-3CF45105B90A}" dt="2026-04-07T16:33:48.857" v="57" actId="20577"/>
          <ac:spMkLst>
            <pc:docMk/>
            <pc:sldMk cId="357460173" sldId="2147483517"/>
            <ac:spMk id="40" creationId="{161B55B1-BE94-A9C0-580D-0117130DC877}"/>
          </ac:spMkLst>
        </pc:spChg>
        <pc:spChg chg="mod">
          <ac:chgData name="Chloé CHERY" userId="08ec4741-d984-4eff-b0c9-6b70d9b23a0a" providerId="ADAL" clId="{D3FA8D49-0626-4AB9-B805-3CF45105B90A}" dt="2026-04-07T16:33:53.383" v="63" actId="20577"/>
          <ac:spMkLst>
            <pc:docMk/>
            <pc:sldMk cId="357460173" sldId="2147483517"/>
            <ac:spMk id="41" creationId="{F4D1E03C-C870-6151-723A-79442DDA4A7F}"/>
          </ac:spMkLst>
        </pc:spChg>
        <pc:spChg chg="mod">
          <ac:chgData name="Chloé CHERY" userId="08ec4741-d984-4eff-b0c9-6b70d9b23a0a" providerId="ADAL" clId="{D3FA8D49-0626-4AB9-B805-3CF45105B90A}" dt="2026-04-07T16:34:21.034" v="82" actId="1076"/>
          <ac:spMkLst>
            <pc:docMk/>
            <pc:sldMk cId="357460173" sldId="2147483517"/>
            <ac:spMk id="42" creationId="{54AFDDD4-B061-C88F-8503-D4FC59EB1481}"/>
          </ac:spMkLst>
        </pc:spChg>
        <pc:spChg chg="mod">
          <ac:chgData name="Chloé CHERY" userId="08ec4741-d984-4eff-b0c9-6b70d9b23a0a" providerId="ADAL" clId="{D3FA8D49-0626-4AB9-B805-3CF45105B90A}" dt="2026-04-07T16:34:35.027" v="89" actId="20577"/>
          <ac:spMkLst>
            <pc:docMk/>
            <pc:sldMk cId="357460173" sldId="2147483517"/>
            <ac:spMk id="48" creationId="{31493475-4326-4E61-3FA7-DC527B78636C}"/>
          </ac:spMkLst>
        </pc:spChg>
      </pc:sldChg>
    </pc:docChg>
  </pc:docChgLst>
  <pc:docChgLst>
    <pc:chgData name="Sophie BIOT" userId="S::s.biot@groupeonepoint.com::bf8a8fba-7008-4a73-ae96-8aefc53694c7" providerId="AD" clId="Web-{B699AA48-B60A-67EB-38C5-26CFCA84815A}"/>
    <pc:docChg chg="modSld">
      <pc:chgData name="Sophie BIOT" userId="S::s.biot@groupeonepoint.com::bf8a8fba-7008-4a73-ae96-8aefc53694c7" providerId="AD" clId="Web-{B699AA48-B60A-67EB-38C5-26CFCA84815A}" dt="2026-03-10T14:30:11.366" v="148" actId="20577"/>
      <pc:docMkLst>
        <pc:docMk/>
      </pc:docMkLst>
      <pc:sldChg chg="addSp modSp">
        <pc:chgData name="Sophie BIOT" userId="S::s.biot@groupeonepoint.com::bf8a8fba-7008-4a73-ae96-8aefc53694c7" providerId="AD" clId="Web-{B699AA48-B60A-67EB-38C5-26CFCA84815A}" dt="2026-03-10T13:57:17.935" v="8" actId="1076"/>
        <pc:sldMkLst>
          <pc:docMk/>
          <pc:sldMk cId="2447902243" sldId="2147483507"/>
        </pc:sldMkLst>
      </pc:sldChg>
      <pc:sldChg chg="addSp modSp">
        <pc:chgData name="Sophie BIOT" userId="S::s.biot@groupeonepoint.com::bf8a8fba-7008-4a73-ae96-8aefc53694c7" providerId="AD" clId="Web-{B699AA48-B60A-67EB-38C5-26CFCA84815A}" dt="2026-03-10T14:30:11.366" v="148" actId="20577"/>
        <pc:sldMkLst>
          <pc:docMk/>
          <pc:sldMk cId="357460173" sldId="2147483517"/>
        </pc:sldMkLst>
        <pc:spChg chg="mod">
          <ac:chgData name="Sophie BIOT" userId="S::s.biot@groupeonepoint.com::bf8a8fba-7008-4a73-ae96-8aefc53694c7" providerId="AD" clId="Web-{B699AA48-B60A-67EB-38C5-26CFCA84815A}" dt="2026-03-10T14:01:01.347" v="17" actId="1076"/>
          <ac:spMkLst>
            <pc:docMk/>
            <pc:sldMk cId="357460173" sldId="2147483517"/>
            <ac:spMk id="43" creationId="{BA2F7862-A0FA-5AD0-E4C0-407449CC71F8}"/>
          </ac:spMkLst>
        </pc:spChg>
        <pc:spChg chg="mod">
          <ac:chgData name="Sophie BIOT" userId="S::s.biot@groupeonepoint.com::bf8a8fba-7008-4a73-ae96-8aefc53694c7" providerId="AD" clId="Web-{B699AA48-B60A-67EB-38C5-26CFCA84815A}" dt="2026-03-10T14:30:11.366" v="148" actId="20577"/>
          <ac:spMkLst>
            <pc:docMk/>
            <pc:sldMk cId="357460173" sldId="2147483517"/>
            <ac:spMk id="58" creationId="{38A35FD3-C156-206C-BAA4-AB367971E6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0B236-6C3F-4EB7-9C21-761CA71AE32F}" type="datetimeFigureOut">
              <a:rPr lang="fr-FR" smtClean="0"/>
              <a:t>07/04/2026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08F56-37EF-4B5C-93EA-0E781BD7C73C}" type="slidenum">
              <a:rPr lang="fr-FR" smtClean="0"/>
              <a:t>‹N°›</a:t>
            </a:fld>
            <a:endParaRPr lang="fr-FR"/>
          </a:p>
        </p:txBody>
      </p:sp>
    </p:spTree>
    <p:extLst>
      <p:ext uri="{BB962C8B-B14F-4D97-AF65-F5344CB8AC3E}">
        <p14:creationId xmlns:p14="http://schemas.microsoft.com/office/powerpoint/2010/main" val="188797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965C8-2B06-82E7-A909-B9A0F638BC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8CC4B1-7C1B-BC8A-1E0C-67C1B250E31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7687A77-1B9D-ADDD-2A21-4E916168A0C9}"/>
              </a:ext>
            </a:extLst>
          </p:cNvPr>
          <p:cNvSpPr>
            <a:spLocks noGrp="1"/>
          </p:cNvSpPr>
          <p:nvPr>
            <p:ph type="body" idx="1"/>
          </p:nvPr>
        </p:nvSpPr>
        <p:spPr/>
        <p:txBody>
          <a:bodyPr/>
          <a:lstStyle/>
          <a:p>
            <a:r>
              <a:t>After the AI Hackathon – Support for the winning project  </a:t>
            </a:r>
          </a:p>
          <a:p>
            <a:r>
              <a:t>Initial diagnosis (half-day workshop).  </a:t>
            </a:r>
          </a:p>
          <a:p>
            <a:r>
              <a:t>Detailed technical roadmap: target architecture, prioritized backlog, effort estimation.  </a:t>
            </a:r>
          </a:p>
          <a:p>
            <a:r>
              <a:t>Weekly coaching for 3 months by AI experts (architecture, data, MLOps).  </a:t>
            </a:r>
          </a:p>
          <a:p>
            <a:r>
              <a:t>Compliance &amp; ethics review.  </a:t>
            </a:r>
          </a:p>
          <a:p>
            <a:r>
              <a:t>Preparation of demo / final pitch for decision-makers.  </a:t>
            </a:r>
          </a:p>
          <a:p>
            <a:r>
              <a:t>👉 Objective: move from prototype to a usable POC and prepare for scaling.  </a:t>
            </a:r>
          </a:p>
          <a:p>
            <a:r>
              <a:t>✅ What the support includes / does not include  </a:t>
            </a:r>
          </a:p>
          <a:p>
            <a:r>
              <a:t>Included:  </a:t>
            </a:r>
          </a:p>
          <a:p>
            <a:r>
              <a:t>AI &amp; energy mentoring  </a:t>
            </a:r>
          </a:p>
          <a:p>
            <a:r>
              <a:t>Methodology, tools, and environments  </a:t>
            </a:r>
          </a:p>
          <a:p>
            <a:r>
              <a:t>Post-event coaching for the winner  </a:t>
            </a:r>
          </a:p>
          <a:p>
            <a:r>
              <a:t>Not included:  </a:t>
            </a:r>
          </a:p>
          <a:p>
            <a:r>
              <a:t>Complete product development  </a:t>
            </a:r>
          </a:p>
          <a:p>
            <a:r>
              <a:t>Training of predictive models  </a:t>
            </a:r>
          </a:p>
          <a:p>
            <a:r>
              <a:t>Direct funding (outside of support)</a:t>
            </a:r>
          </a:p>
        </p:txBody>
      </p:sp>
      <p:sp>
        <p:nvSpPr>
          <p:cNvPr id="4" name="Espace réservé du numéro de diapositive 3">
            <a:extLst>
              <a:ext uri="{FF2B5EF4-FFF2-40B4-BE49-F238E27FC236}">
                <a16:creationId xmlns:a16="http://schemas.microsoft.com/office/drawing/2014/main" id="{F5D86ED2-E8C6-69AC-22D5-92CDE1979D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3D2C9-CB55-6240-A8DF-A6849BE83D6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581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134BA-C5D8-FF10-3566-E2E32566D5F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C7403B-CF84-9312-C7E3-6C0F6382E88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523C697-4965-C324-970F-84128CEC017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10122F2-7047-5A14-8800-3899ECDB98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3D2C9-CB55-6240-A8DF-A6849BE83D6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792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A3AC4-B5F0-0D2C-A9C2-F557DB6F347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D33D235-D46C-97D0-4A6B-10D9F04EE4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E24BCC-1448-2A17-949C-64BC85DB531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5963696-820F-5B16-5CD1-77A6D858CF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3D2C9-CB55-6240-A8DF-A6849BE83D6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107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BD448-2E2F-4B7E-A86E-6424FCC8CA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EB1917A-79D0-E88E-1347-BB4D1C37F6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F4EB35-B7D9-BBCE-1F26-E2A7728832D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AA420A5-8CCB-A766-1FB8-6BCB0DD192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3D2C9-CB55-6240-A8DF-A6849BE83D6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267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35BBD-C5BF-3041-2E7E-93DF505A8B9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F03A42-FE17-4409-8398-DF4ABA5F65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957A528-B1E9-23E5-E769-90E4E34D842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AF888F2-E983-5013-9D70-7AD9255931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3D2C9-CB55-6240-A8DF-A6849BE83D6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735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FF9DC-85D1-A519-644A-B1CD670270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7184D3-E71C-5785-6622-DE0774DFE34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185185F-2E29-3DF9-9ACD-89D850EDCE9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26009E3-D82B-1936-1474-6F371821F3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3D2C9-CB55-6240-A8DF-A6849BE83D6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686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CC053-5E51-103A-545A-27B8D46190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4EB803-92F3-B488-0C5B-32078520FA2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AFB574-9438-BA6F-18DA-DE8FE83B3E1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AB50CE9-3AEB-A626-A0C3-2CA827E559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3D2C9-CB55-6240-A8DF-A6849BE83D6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605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69CE3-B771-D3F1-68B4-2D6FEF0C67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36EF29-E617-1236-D457-FD9B0D61844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95C40B-91FE-36AD-88D2-20E886AD48B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99E5126-600D-D086-91F6-25BCD6278A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3D2C9-CB55-6240-A8DF-A6849BE83D67}"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2976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6C52B-9C70-6112-0881-3FA14A0D277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1D8F3BD-8573-3515-80E4-8223104C7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90EE39-ADC4-B4A3-3959-6C252EDF0719}"/>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5" name="Espace réservé du pied de page 4">
            <a:extLst>
              <a:ext uri="{FF2B5EF4-FFF2-40B4-BE49-F238E27FC236}">
                <a16:creationId xmlns:a16="http://schemas.microsoft.com/office/drawing/2014/main" id="{AFB827BE-A041-A7E8-FA94-610975BF09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98726D-DD4A-928A-2C9F-9BDD05074641}"/>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428354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37B885-1329-C1DE-1FBE-AB1C7823198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47B81F9-0F89-D1A8-643A-A27A309B095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D27B16-2FE9-34D0-48AF-12023D55BD01}"/>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5" name="Espace réservé du pied de page 4">
            <a:extLst>
              <a:ext uri="{FF2B5EF4-FFF2-40B4-BE49-F238E27FC236}">
                <a16:creationId xmlns:a16="http://schemas.microsoft.com/office/drawing/2014/main" id="{785EAA99-0A4D-066F-FD46-49F21AC28C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E11B09-830C-BBCE-F4A8-C25F262E24CF}"/>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45091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A829F6B-3623-E021-4482-1261BFFD6C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39BEAE1-D9F5-69EE-DE61-E9076C17E5F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287E6D-DB3A-BD75-083F-EB32795A0C84}"/>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5" name="Espace réservé du pied de page 4">
            <a:extLst>
              <a:ext uri="{FF2B5EF4-FFF2-40B4-BE49-F238E27FC236}">
                <a16:creationId xmlns:a16="http://schemas.microsoft.com/office/drawing/2014/main" id="{189807D4-551E-4972-9358-31922CE055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DB028C-E113-B0DE-11F0-2375B7EB3F1F}"/>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73730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505E9-2D23-B963-C59D-E78550926F2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7052B5-9444-5C76-050C-A68AC93AB3C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43943F-5538-AF84-340B-D47B868AD6D7}"/>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5" name="Espace réservé du pied de page 4">
            <a:extLst>
              <a:ext uri="{FF2B5EF4-FFF2-40B4-BE49-F238E27FC236}">
                <a16:creationId xmlns:a16="http://schemas.microsoft.com/office/drawing/2014/main" id="{2F6B23EF-8FFF-E9B6-2460-4F34C501F3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7F2D1B-8834-DE56-9320-BBBB3411A5EF}"/>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36338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FA0529-F7E6-0C7B-FE5B-3459C2380B3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E932F67-9D22-02F7-C286-B3F6CD925A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80A623F-1AA4-AC9C-9729-73DD6C9E637A}"/>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5" name="Espace réservé du pied de page 4">
            <a:extLst>
              <a:ext uri="{FF2B5EF4-FFF2-40B4-BE49-F238E27FC236}">
                <a16:creationId xmlns:a16="http://schemas.microsoft.com/office/drawing/2014/main" id="{A1AD50F5-0453-5D84-2726-6FF6EF242F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97E125-802B-0055-272B-099E79EE08C4}"/>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111095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A075F-842F-3F9E-6B1E-2115936B6C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3F72537-3508-8750-D9EF-CB54E321C36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5844663-676C-3762-4DBA-AB023732A5D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7F779B8-DC96-B381-DEAA-2C1BA64138E6}"/>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6" name="Espace réservé du pied de page 5">
            <a:extLst>
              <a:ext uri="{FF2B5EF4-FFF2-40B4-BE49-F238E27FC236}">
                <a16:creationId xmlns:a16="http://schemas.microsoft.com/office/drawing/2014/main" id="{7287E002-FBDA-2E1C-AD33-AD7A7E3DB9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3107629-4EB4-A829-83EE-4AD0DC88A8F9}"/>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156592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87737-2D94-158B-A316-8A9E304DC5E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B86C738-2EFB-05AD-713F-05F78414A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686AB7-3087-591C-8E8D-EA903889B33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BBDD089-14E5-41DD-F4E4-1CBC05F5C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F9D976E-CBCB-E134-B043-641C1FB9405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2347B9E-B8C7-F468-EA18-C18668B1A0FA}"/>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8" name="Espace réservé du pied de page 7">
            <a:extLst>
              <a:ext uri="{FF2B5EF4-FFF2-40B4-BE49-F238E27FC236}">
                <a16:creationId xmlns:a16="http://schemas.microsoft.com/office/drawing/2014/main" id="{A96E1931-48AC-B675-88D9-128D1498AAF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029FF8F-2A7B-4D27-F27B-E22038556379}"/>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3503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740A2-C5C0-62CF-B661-115FBED8D1A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4241BFF-FF87-303E-8388-53AEC55A9EE2}"/>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4" name="Espace réservé du pied de page 3">
            <a:extLst>
              <a:ext uri="{FF2B5EF4-FFF2-40B4-BE49-F238E27FC236}">
                <a16:creationId xmlns:a16="http://schemas.microsoft.com/office/drawing/2014/main" id="{B9F6BC97-9559-D3F3-E6C4-7C487724A12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F5F3F9A-3AE4-DD25-5555-051A9B6AF8E0}"/>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12547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14455F-805D-6190-DE08-A45C57D23931}"/>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3" name="Espace réservé du pied de page 2">
            <a:extLst>
              <a:ext uri="{FF2B5EF4-FFF2-40B4-BE49-F238E27FC236}">
                <a16:creationId xmlns:a16="http://schemas.microsoft.com/office/drawing/2014/main" id="{58012357-F8DC-D8D2-8572-730E2E51002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F3659BD-46CE-525B-3535-753CF9D8690F}"/>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193299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6C4E2-FBF1-795D-96AA-F75BAE957E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A72AF39-29C5-8054-0A29-DB8DF2812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E22EE00-D4BE-4E63-9C1D-49A243591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98096B-2527-6E74-A7E0-534CF29A6ADF}"/>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6" name="Espace réservé du pied de page 5">
            <a:extLst>
              <a:ext uri="{FF2B5EF4-FFF2-40B4-BE49-F238E27FC236}">
                <a16:creationId xmlns:a16="http://schemas.microsoft.com/office/drawing/2014/main" id="{0B6820E4-D3A4-CA47-D4B6-DD9636888B5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B1DDF6-8361-B9B8-705D-FDBAC15C261D}"/>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313349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FCAB91-C029-996C-F5EB-0FEE3C611DF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2870C74-1193-E885-14AD-49AF17A2E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0BD7005-AA26-7145-6C36-6C0F7FFC3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F678ABC-644C-859B-8DA8-42A262C0CA65}"/>
              </a:ext>
            </a:extLst>
          </p:cNvPr>
          <p:cNvSpPr>
            <a:spLocks noGrp="1"/>
          </p:cNvSpPr>
          <p:nvPr>
            <p:ph type="dt" sz="half" idx="10"/>
          </p:nvPr>
        </p:nvSpPr>
        <p:spPr/>
        <p:txBody>
          <a:bodyPr/>
          <a:lstStyle/>
          <a:p>
            <a:fld id="{A3852150-61F6-BE41-A562-F748632916A5}" type="datetimeFigureOut">
              <a:rPr lang="fr-FR" smtClean="0"/>
              <a:t>07/04/2026</a:t>
            </a:fld>
            <a:endParaRPr lang="fr-FR"/>
          </a:p>
        </p:txBody>
      </p:sp>
      <p:sp>
        <p:nvSpPr>
          <p:cNvPr id="6" name="Espace réservé du pied de page 5">
            <a:extLst>
              <a:ext uri="{FF2B5EF4-FFF2-40B4-BE49-F238E27FC236}">
                <a16:creationId xmlns:a16="http://schemas.microsoft.com/office/drawing/2014/main" id="{0D66EE63-0469-61DD-0ED0-8C2B7182F6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1226CC-A91E-8EAC-EFB0-9B3D62F911BD}"/>
              </a:ext>
            </a:extLst>
          </p:cNvPr>
          <p:cNvSpPr>
            <a:spLocks noGrp="1"/>
          </p:cNvSpPr>
          <p:nvPr>
            <p:ph type="sldNum" sz="quarter" idx="12"/>
          </p:nvPr>
        </p:nvSpPr>
        <p:spPr/>
        <p:txBody>
          <a:bodyPr/>
          <a:lstStyle/>
          <a:p>
            <a:fld id="{19A61516-C085-6A40-B10F-C80EA630EA58}" type="slidenum">
              <a:rPr lang="fr-FR" smtClean="0"/>
              <a:t>‹N°›</a:t>
            </a:fld>
            <a:endParaRPr lang="fr-FR"/>
          </a:p>
        </p:txBody>
      </p:sp>
    </p:spTree>
    <p:extLst>
      <p:ext uri="{BB962C8B-B14F-4D97-AF65-F5344CB8AC3E}">
        <p14:creationId xmlns:p14="http://schemas.microsoft.com/office/powerpoint/2010/main" val="122127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C89BC6D-0565-E471-415E-1055593D0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9A5ECFE-B6ED-8C98-7869-BC92E863E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2EA9E6-677D-72CE-6A29-5EABF28846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852150-61F6-BE41-A562-F748632916A5}" type="datetimeFigureOut">
              <a:rPr lang="fr-FR" smtClean="0"/>
              <a:t>07/04/2026</a:t>
            </a:fld>
            <a:endParaRPr lang="fr-FR"/>
          </a:p>
        </p:txBody>
      </p:sp>
      <p:sp>
        <p:nvSpPr>
          <p:cNvPr id="5" name="Espace réservé du pied de page 4">
            <a:extLst>
              <a:ext uri="{FF2B5EF4-FFF2-40B4-BE49-F238E27FC236}">
                <a16:creationId xmlns:a16="http://schemas.microsoft.com/office/drawing/2014/main" id="{13F88935-C433-A86F-EE49-AB17D988A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28A7A1C-9EB7-53F8-8169-779B58C1B3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A61516-C085-6A40-B10F-C80EA630EA58}" type="slidenum">
              <a:rPr lang="fr-FR" smtClean="0"/>
              <a:t>‹N°›</a:t>
            </a:fld>
            <a:endParaRPr lang="fr-FR"/>
          </a:p>
        </p:txBody>
      </p:sp>
    </p:spTree>
    <p:extLst>
      <p:ext uri="{BB962C8B-B14F-4D97-AF65-F5344CB8AC3E}">
        <p14:creationId xmlns:p14="http://schemas.microsoft.com/office/powerpoint/2010/main" val="2840015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C65E">
            <a:alpha val="25000"/>
          </a:srgbClr>
        </a:solidFill>
        <a:effectLst/>
      </p:bgPr>
    </p:bg>
    <p:spTree>
      <p:nvGrpSpPr>
        <p:cNvPr id="1" name="">
          <a:extLst>
            <a:ext uri="{FF2B5EF4-FFF2-40B4-BE49-F238E27FC236}">
              <a16:creationId xmlns:a16="http://schemas.microsoft.com/office/drawing/2014/main" id="{554B9866-AEC0-0935-6312-AB87CEADE796}"/>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9CED4503-28A0-39B7-1E87-4F856DE3929C}"/>
              </a:ext>
            </a:extLst>
          </p:cNvPr>
          <p:cNvSpPr/>
          <p:nvPr/>
        </p:nvSpPr>
        <p:spPr>
          <a:xfrm>
            <a:off x="9597481" y="1343721"/>
            <a:ext cx="2594519" cy="2594519"/>
          </a:xfrm>
          <a:prstGeom prst="ellipse">
            <a:avLst/>
          </a:prstGeom>
          <a:solidFill>
            <a:srgbClr val="EDBE5C">
              <a:alpha val="32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Ellipse 4">
            <a:extLst>
              <a:ext uri="{FF2B5EF4-FFF2-40B4-BE49-F238E27FC236}">
                <a16:creationId xmlns:a16="http://schemas.microsoft.com/office/drawing/2014/main" id="{D5774B94-4FFE-B351-D05F-23CC05D0819A}"/>
              </a:ext>
            </a:extLst>
          </p:cNvPr>
          <p:cNvSpPr/>
          <p:nvPr/>
        </p:nvSpPr>
        <p:spPr>
          <a:xfrm>
            <a:off x="9928302" y="1674542"/>
            <a:ext cx="1932878" cy="1932878"/>
          </a:xfrm>
          <a:prstGeom prst="ellipse">
            <a:avLst/>
          </a:prstGeom>
          <a:solidFill>
            <a:srgbClr val="EDBE5C">
              <a:alpha val="82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Image 7">
            <a:extLst>
              <a:ext uri="{FF2B5EF4-FFF2-40B4-BE49-F238E27FC236}">
                <a16:creationId xmlns:a16="http://schemas.microsoft.com/office/drawing/2014/main" id="{77E7B4C0-8814-A892-C17B-859AC7782B56}"/>
              </a:ext>
            </a:extLst>
          </p:cNvPr>
          <p:cNvPicPr>
            <a:picLocks noChangeAspect="1"/>
          </p:cNvPicPr>
          <p:nvPr/>
        </p:nvPicPr>
        <p:blipFill>
          <a:blip r:embed="rId3"/>
          <a:srcRect r="15325" b="14502"/>
          <a:stretch>
            <a:fillRect/>
          </a:stretch>
        </p:blipFill>
        <p:spPr>
          <a:xfrm>
            <a:off x="4035643" y="2208549"/>
            <a:ext cx="8156358" cy="4649452"/>
          </a:xfrm>
          <a:prstGeom prst="rect">
            <a:avLst/>
          </a:prstGeom>
        </p:spPr>
      </p:pic>
      <p:sp>
        <p:nvSpPr>
          <p:cNvPr id="9" name="Forme libre 8">
            <a:extLst>
              <a:ext uri="{FF2B5EF4-FFF2-40B4-BE49-F238E27FC236}">
                <a16:creationId xmlns:a16="http://schemas.microsoft.com/office/drawing/2014/main" id="{FB2F1684-8C97-4864-F050-2D1B4BFCAF39}"/>
              </a:ext>
            </a:extLst>
          </p:cNvPr>
          <p:cNvSpPr/>
          <p:nvPr/>
        </p:nvSpPr>
        <p:spPr>
          <a:xfrm>
            <a:off x="5378398" y="4196579"/>
            <a:ext cx="5579532" cy="2297192"/>
          </a:xfrm>
          <a:custGeom>
            <a:avLst/>
            <a:gdLst>
              <a:gd name="connsiteX0" fmla="*/ 290453 w 5579532"/>
              <a:gd name="connsiteY0" fmla="*/ 2295638 h 2297192"/>
              <a:gd name="connsiteX1" fmla="*/ 725350 w 5579532"/>
              <a:gd name="connsiteY1" fmla="*/ 678711 h 2297192"/>
              <a:gd name="connsiteX2" fmla="*/ 1829321 w 5579532"/>
              <a:gd name="connsiteY2" fmla="*/ 946340 h 2297192"/>
              <a:gd name="connsiteX3" fmla="*/ 2676814 w 5579532"/>
              <a:gd name="connsiteY3" fmla="*/ 266116 h 2297192"/>
              <a:gd name="connsiteX4" fmla="*/ 3691575 w 5579532"/>
              <a:gd name="connsiteY4" fmla="*/ 455687 h 2297192"/>
              <a:gd name="connsiteX5" fmla="*/ 4884755 w 5579532"/>
              <a:gd name="connsiteY5" fmla="*/ 9638 h 2297192"/>
              <a:gd name="connsiteX6" fmla="*/ 5275048 w 5579532"/>
              <a:gd name="connsiteY6" fmla="*/ 957492 h 2297192"/>
              <a:gd name="connsiteX7" fmla="*/ 290453 w 5579532"/>
              <a:gd name="connsiteY7" fmla="*/ 2295638 h 22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532" h="2297192">
                <a:moveTo>
                  <a:pt x="290453" y="2295638"/>
                </a:moveTo>
                <a:cubicBezTo>
                  <a:pt x="-467830" y="2249175"/>
                  <a:pt x="468872" y="903594"/>
                  <a:pt x="725350" y="678711"/>
                </a:cubicBezTo>
                <a:cubicBezTo>
                  <a:pt x="981828" y="453828"/>
                  <a:pt x="1504077" y="1015106"/>
                  <a:pt x="1829321" y="946340"/>
                </a:cubicBezTo>
                <a:cubicBezTo>
                  <a:pt x="2154565" y="877574"/>
                  <a:pt x="2366438" y="347891"/>
                  <a:pt x="2676814" y="266116"/>
                </a:cubicBezTo>
                <a:cubicBezTo>
                  <a:pt x="2987190" y="184341"/>
                  <a:pt x="3323585" y="498433"/>
                  <a:pt x="3691575" y="455687"/>
                </a:cubicBezTo>
                <a:cubicBezTo>
                  <a:pt x="4059565" y="412941"/>
                  <a:pt x="4620843" y="-73996"/>
                  <a:pt x="4884755" y="9638"/>
                </a:cubicBezTo>
                <a:cubicBezTo>
                  <a:pt x="5148667" y="93272"/>
                  <a:pt x="6042624" y="580209"/>
                  <a:pt x="5275048" y="957492"/>
                </a:cubicBezTo>
                <a:cubicBezTo>
                  <a:pt x="4507472" y="1334775"/>
                  <a:pt x="1048736" y="2342101"/>
                  <a:pt x="290453" y="2295638"/>
                </a:cubicBezTo>
                <a:close/>
              </a:path>
            </a:pathLst>
          </a:custGeom>
          <a:solidFill>
            <a:srgbClr val="2D2464">
              <a:alpha val="613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Image 9">
            <a:extLst>
              <a:ext uri="{FF2B5EF4-FFF2-40B4-BE49-F238E27FC236}">
                <a16:creationId xmlns:a16="http://schemas.microsoft.com/office/drawing/2014/main" id="{8A606B2D-7BBB-CDB1-6F53-1634616B1F31}"/>
              </a:ext>
            </a:extLst>
          </p:cNvPr>
          <p:cNvPicPr>
            <a:picLocks noChangeAspect="1"/>
          </p:cNvPicPr>
          <p:nvPr/>
        </p:nvPicPr>
        <p:blipFill>
          <a:blip r:embed="rId4"/>
          <a:stretch>
            <a:fillRect/>
          </a:stretch>
        </p:blipFill>
        <p:spPr>
          <a:xfrm>
            <a:off x="7556021" y="3429000"/>
            <a:ext cx="1997883" cy="2810107"/>
          </a:xfrm>
          <a:prstGeom prst="rect">
            <a:avLst/>
          </a:prstGeom>
        </p:spPr>
      </p:pic>
      <p:sp>
        <p:nvSpPr>
          <p:cNvPr id="13" name="ZoneTexte 12">
            <a:extLst>
              <a:ext uri="{FF2B5EF4-FFF2-40B4-BE49-F238E27FC236}">
                <a16:creationId xmlns:a16="http://schemas.microsoft.com/office/drawing/2014/main" id="{B433738D-2916-3AA8-F749-C2FB2608BAE8}"/>
              </a:ext>
            </a:extLst>
          </p:cNvPr>
          <p:cNvSpPr txBox="1"/>
          <p:nvPr/>
        </p:nvSpPr>
        <p:spPr>
          <a:xfrm>
            <a:off x="962192" y="1940150"/>
            <a:ext cx="11776651"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4000" b="1">
                <a:solidFill>
                  <a:srgbClr val="2D2464"/>
                </a:solidFill>
                <a:latin typeface="Roboto"/>
                <a:ea typeface="Roboto"/>
                <a:cs typeface="Roboto"/>
              </a:rPr>
              <a:t>Digital Energy AI Hackathon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a:ln>
                  <a:noFill/>
                </a:ln>
                <a:solidFill>
                  <a:srgbClr val="2D2464"/>
                </a:solidFill>
                <a:effectLst/>
                <a:uLnTx/>
                <a:uFillTx/>
                <a:latin typeface="Roboto"/>
                <a:ea typeface="Roboto"/>
                <a:cs typeface="Roboto"/>
              </a:rPr>
              <a:t>Application</a:t>
            </a:r>
            <a:endParaRPr kumimoji="0" lang="fr-FR" sz="3200" b="1" i="1" u="none" strike="noStrike" kern="1200" cap="none" spc="0" normalizeH="0" baseline="0" noProof="0">
              <a:ln>
                <a:noFill/>
              </a:ln>
              <a:solidFill>
                <a:srgbClr val="2D2464"/>
              </a:solidFill>
              <a:effectLst/>
              <a:uLnTx/>
              <a:uFillTx/>
              <a:latin typeface="Roboto"/>
              <a:ea typeface="Roboto"/>
              <a:cs typeface="Roboto"/>
            </a:endParaRPr>
          </a:p>
        </p:txBody>
      </p:sp>
      <p:pic>
        <p:nvPicPr>
          <p:cNvPr id="3" name="Image 2" descr="Une image contenant texte, Police, capture d’écran, Bleu électrique&#10;&#10;Le contenu généré par l’IA peut être incorrect.">
            <a:extLst>
              <a:ext uri="{FF2B5EF4-FFF2-40B4-BE49-F238E27FC236}">
                <a16:creationId xmlns:a16="http://schemas.microsoft.com/office/drawing/2014/main" id="{7C7B2D45-9E51-B9E8-667E-69B5CF09652D}"/>
              </a:ext>
            </a:extLst>
          </p:cNvPr>
          <p:cNvPicPr>
            <a:picLocks noChangeAspect="1"/>
          </p:cNvPicPr>
          <p:nvPr/>
        </p:nvPicPr>
        <p:blipFill>
          <a:blip r:embed="rId5"/>
          <a:srcRect l="28326" t="-10663"/>
          <a:stretch>
            <a:fillRect/>
          </a:stretch>
        </p:blipFill>
        <p:spPr>
          <a:xfrm>
            <a:off x="3552934" y="6087955"/>
            <a:ext cx="5086131" cy="811632"/>
          </a:xfrm>
          <a:prstGeom prst="rect">
            <a:avLst/>
          </a:prstGeom>
        </p:spPr>
      </p:pic>
      <p:pic>
        <p:nvPicPr>
          <p:cNvPr id="6" name="Image 5" descr="Une image contenant Police, Graphique, symbole, logo&#10;&#10;Le contenu généré par l’IA peut être incorrect.">
            <a:extLst>
              <a:ext uri="{FF2B5EF4-FFF2-40B4-BE49-F238E27FC236}">
                <a16:creationId xmlns:a16="http://schemas.microsoft.com/office/drawing/2014/main" id="{5C592B06-36E9-51D0-F92F-8CF077758C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19" y="122299"/>
            <a:ext cx="1563078" cy="884861"/>
          </a:xfrm>
          <a:prstGeom prst="rect">
            <a:avLst/>
          </a:prstGeom>
        </p:spPr>
      </p:pic>
      <p:pic>
        <p:nvPicPr>
          <p:cNvPr id="7" name="Image 6" descr="Une image contenant capture d’écran, symbole, Police, drapeau&#10;&#10;Le contenu généré par l’IA peut être incorrect.">
            <a:extLst>
              <a:ext uri="{FF2B5EF4-FFF2-40B4-BE49-F238E27FC236}">
                <a16:creationId xmlns:a16="http://schemas.microsoft.com/office/drawing/2014/main" id="{93FA4F22-BB4B-3A24-8D98-4E2240E220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62926" y="122300"/>
            <a:ext cx="923055" cy="884860"/>
          </a:xfrm>
          <a:prstGeom prst="rect">
            <a:avLst/>
          </a:prstGeom>
        </p:spPr>
      </p:pic>
    </p:spTree>
    <p:extLst>
      <p:ext uri="{BB962C8B-B14F-4D97-AF65-F5344CB8AC3E}">
        <p14:creationId xmlns:p14="http://schemas.microsoft.com/office/powerpoint/2010/main" val="244790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C65E">
            <a:alpha val="25000"/>
          </a:srgbClr>
        </a:solidFill>
        <a:effectLst/>
      </p:bgPr>
    </p:bg>
    <p:spTree>
      <p:nvGrpSpPr>
        <p:cNvPr id="1" name="">
          <a:extLst>
            <a:ext uri="{FF2B5EF4-FFF2-40B4-BE49-F238E27FC236}">
              <a16:creationId xmlns:a16="http://schemas.microsoft.com/office/drawing/2014/main" id="{0FBFB021-A4B6-129B-341A-9BD776363713}"/>
            </a:ext>
          </a:extLst>
        </p:cNvPr>
        <p:cNvGrpSpPr/>
        <p:nvPr/>
      </p:nvGrpSpPr>
      <p:grpSpPr>
        <a:xfrm>
          <a:off x="0" y="0"/>
          <a:ext cx="0" cy="0"/>
          <a:chOff x="0" y="0"/>
          <a:chExt cx="0" cy="0"/>
        </a:xfrm>
      </p:grpSpPr>
      <p:sp>
        <p:nvSpPr>
          <p:cNvPr id="44" name="Rectangle : coins arrondis 43">
            <a:extLst>
              <a:ext uri="{FF2B5EF4-FFF2-40B4-BE49-F238E27FC236}">
                <a16:creationId xmlns:a16="http://schemas.microsoft.com/office/drawing/2014/main" id="{0F4ABE94-4FA6-61C1-2473-D6B550549D15}"/>
              </a:ext>
            </a:extLst>
          </p:cNvPr>
          <p:cNvSpPr/>
          <p:nvPr/>
        </p:nvSpPr>
        <p:spPr>
          <a:xfrm>
            <a:off x="-1660" y="1017102"/>
            <a:ext cx="12193660" cy="1547953"/>
          </a:xfrm>
          <a:prstGeom prst="roundRect">
            <a:avLst>
              <a:gd name="adj" fmla="val 4075"/>
            </a:avLst>
          </a:prstGeom>
          <a:solidFill>
            <a:srgbClr val="F6C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endParaRPr>
          </a:p>
        </p:txBody>
      </p:sp>
      <p:sp>
        <p:nvSpPr>
          <p:cNvPr id="9" name="ZoneTexte 8">
            <a:extLst>
              <a:ext uri="{FF2B5EF4-FFF2-40B4-BE49-F238E27FC236}">
                <a16:creationId xmlns:a16="http://schemas.microsoft.com/office/drawing/2014/main" id="{F3D6A4D2-2DBB-FB34-221A-F82BAA8A58E1}"/>
              </a:ext>
            </a:extLst>
          </p:cNvPr>
          <p:cNvSpPr txBox="1"/>
          <p:nvPr/>
        </p:nvSpPr>
        <p:spPr>
          <a:xfrm>
            <a:off x="579259" y="256519"/>
            <a:ext cx="9321460"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a:solidFill>
                  <a:srgbClr val="2D2464"/>
                </a:solidFill>
                <a:latin typeface="Roboto"/>
                <a:ea typeface="Roboto"/>
                <a:cs typeface="Roboto"/>
              </a:rPr>
              <a:t>AI Hackathon: Journey &amp; Winner's Reward</a:t>
            </a:r>
            <a:endParaRPr kumimoji="0" lang="fr-FR" sz="2400" b="1" i="1" u="none" strike="noStrike" kern="1200" cap="none" spc="0" normalizeH="0" baseline="0" noProof="0">
              <a:ln>
                <a:noFill/>
              </a:ln>
              <a:solidFill>
                <a:srgbClr val="2D2464"/>
              </a:solidFill>
              <a:effectLst/>
              <a:uLnTx/>
              <a:uFillTx/>
              <a:latin typeface="Roboto"/>
              <a:ea typeface="Roboto"/>
              <a:cs typeface="Roboto"/>
            </a:endParaRPr>
          </a:p>
        </p:txBody>
      </p:sp>
      <p:sp>
        <p:nvSpPr>
          <p:cNvPr id="10" name="Rectangle 9">
            <a:extLst>
              <a:ext uri="{FF2B5EF4-FFF2-40B4-BE49-F238E27FC236}">
                <a16:creationId xmlns:a16="http://schemas.microsoft.com/office/drawing/2014/main" id="{E112686E-2C63-6B29-917A-8185CF377397}"/>
              </a:ext>
            </a:extLst>
          </p:cNvPr>
          <p:cNvSpPr/>
          <p:nvPr/>
        </p:nvSpPr>
        <p:spPr>
          <a:xfrm>
            <a:off x="469942" y="256519"/>
            <a:ext cx="89748" cy="477266"/>
          </a:xfrm>
          <a:prstGeom prst="rect">
            <a:avLst/>
          </a:prstGeom>
          <a:solidFill>
            <a:srgbClr val="5A4E9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0" name="Image 59" descr="Une image contenant Graphique, Police, graphisme, capture d’écran&#10;&#10;Le contenu généré par l’IA peut être incorrect.">
            <a:extLst>
              <a:ext uri="{FF2B5EF4-FFF2-40B4-BE49-F238E27FC236}">
                <a16:creationId xmlns:a16="http://schemas.microsoft.com/office/drawing/2014/main" id="{38A1B1CF-C68E-3B77-E670-D968D0D1E12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30511" y="41748"/>
            <a:ext cx="1418343" cy="717437"/>
          </a:xfrm>
          <a:prstGeom prst="rect">
            <a:avLst/>
          </a:prstGeom>
        </p:spPr>
      </p:pic>
      <p:cxnSp>
        <p:nvCxnSpPr>
          <p:cNvPr id="19" name="Connecteur droit 18">
            <a:extLst>
              <a:ext uri="{FF2B5EF4-FFF2-40B4-BE49-F238E27FC236}">
                <a16:creationId xmlns:a16="http://schemas.microsoft.com/office/drawing/2014/main" id="{567467BA-579D-39C9-EB40-7228E3A2CDF8}"/>
              </a:ext>
            </a:extLst>
          </p:cNvPr>
          <p:cNvCxnSpPr>
            <a:cxnSpLocks/>
          </p:cNvCxnSpPr>
          <p:nvPr/>
        </p:nvCxnSpPr>
        <p:spPr>
          <a:xfrm>
            <a:off x="-1660" y="1791079"/>
            <a:ext cx="12128347" cy="0"/>
          </a:xfrm>
          <a:prstGeom prst="line">
            <a:avLst/>
          </a:prstGeom>
          <a:ln w="19050">
            <a:solidFill>
              <a:srgbClr val="5A4E94"/>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626A5A42-75A8-335A-5142-EE651E1C542A}"/>
              </a:ext>
            </a:extLst>
          </p:cNvPr>
          <p:cNvSpPr/>
          <p:nvPr/>
        </p:nvSpPr>
        <p:spPr>
          <a:xfrm>
            <a:off x="9041274" y="1717060"/>
            <a:ext cx="148038" cy="148038"/>
          </a:xfrm>
          <a:prstGeom prst="ellipse">
            <a:avLst/>
          </a:prstGeom>
          <a:solidFill>
            <a:srgbClr val="2D236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l" defTabSz="554492" rtl="0" eaLnBrk="1" fontAlgn="auto" latinLnBrk="0" hangingPunct="1">
              <a:lnSpc>
                <a:spcPct val="100000"/>
              </a:lnSpc>
              <a:spcBef>
                <a:spcPts val="0"/>
              </a:spcBef>
              <a:spcAft>
                <a:spcPts val="600"/>
              </a:spcAft>
              <a:buClrTx/>
              <a:buSzTx/>
              <a:buFontTx/>
              <a:buNone/>
              <a:tabLst/>
              <a:defRPr/>
            </a:pPr>
            <a:endParaRPr kumimoji="0" sz="1100" b="0" i="0" u="none" strike="noStrike" kern="0" cap="none" spc="0" normalizeH="0" baseline="0" noProof="0">
              <a:ln>
                <a:noFill/>
              </a:ln>
              <a:solidFill>
                <a:srgbClr val="1E2124"/>
              </a:solidFill>
              <a:effectLst/>
              <a:highlight>
                <a:srgbClr val="5A4E94"/>
              </a:highlight>
              <a:uLnTx/>
              <a:uFillTx/>
              <a:latin typeface="Poppins" pitchFamily="2" charset="77"/>
              <a:ea typeface="+mn-ea"/>
              <a:cs typeface="Poppins" pitchFamily="2" charset="77"/>
            </a:endParaRPr>
          </a:p>
        </p:txBody>
      </p:sp>
      <p:sp>
        <p:nvSpPr>
          <p:cNvPr id="22" name="Ellipse 21">
            <a:extLst>
              <a:ext uri="{FF2B5EF4-FFF2-40B4-BE49-F238E27FC236}">
                <a16:creationId xmlns:a16="http://schemas.microsoft.com/office/drawing/2014/main" id="{AE903B57-50FE-CFF2-5D54-C57A618EF145}"/>
              </a:ext>
            </a:extLst>
          </p:cNvPr>
          <p:cNvSpPr/>
          <p:nvPr/>
        </p:nvSpPr>
        <p:spPr>
          <a:xfrm>
            <a:off x="4149415" y="1717060"/>
            <a:ext cx="148038" cy="148038"/>
          </a:xfrm>
          <a:prstGeom prst="ellipse">
            <a:avLst/>
          </a:prstGeom>
          <a:solidFill>
            <a:srgbClr val="2D236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l" defTabSz="554492" rtl="0" eaLnBrk="1" fontAlgn="auto" latinLnBrk="0" hangingPunct="1">
              <a:lnSpc>
                <a:spcPct val="100000"/>
              </a:lnSpc>
              <a:spcBef>
                <a:spcPts val="0"/>
              </a:spcBef>
              <a:spcAft>
                <a:spcPts val="600"/>
              </a:spcAft>
              <a:buClrTx/>
              <a:buSzTx/>
              <a:buFontTx/>
              <a:buNone/>
              <a:tabLst/>
              <a:defRPr/>
            </a:pPr>
            <a:endParaRPr kumimoji="0" sz="1100" b="0" i="0" u="none" strike="noStrike" kern="0" cap="none" spc="0" normalizeH="0" baseline="0" noProof="0">
              <a:ln>
                <a:noFill/>
              </a:ln>
              <a:solidFill>
                <a:srgbClr val="1E2124"/>
              </a:solidFill>
              <a:effectLst/>
              <a:highlight>
                <a:srgbClr val="5A4E94"/>
              </a:highlight>
              <a:uLnTx/>
              <a:uFillTx/>
              <a:latin typeface="Poppins" pitchFamily="2" charset="77"/>
              <a:ea typeface="+mn-ea"/>
              <a:cs typeface="Poppins" pitchFamily="2" charset="77"/>
            </a:endParaRPr>
          </a:p>
        </p:txBody>
      </p:sp>
      <p:sp>
        <p:nvSpPr>
          <p:cNvPr id="25" name="Ellipse 24">
            <a:extLst>
              <a:ext uri="{FF2B5EF4-FFF2-40B4-BE49-F238E27FC236}">
                <a16:creationId xmlns:a16="http://schemas.microsoft.com/office/drawing/2014/main" id="{47ED9A1F-B3CB-3508-D3D2-238B5015AED8}"/>
              </a:ext>
            </a:extLst>
          </p:cNvPr>
          <p:cNvSpPr/>
          <p:nvPr/>
        </p:nvSpPr>
        <p:spPr>
          <a:xfrm>
            <a:off x="2605404" y="1717060"/>
            <a:ext cx="148038" cy="148038"/>
          </a:xfrm>
          <a:prstGeom prst="ellipse">
            <a:avLst/>
          </a:prstGeom>
          <a:solidFill>
            <a:srgbClr val="2D236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l" defTabSz="554492" rtl="0" eaLnBrk="1" fontAlgn="auto" latinLnBrk="0" hangingPunct="1">
              <a:lnSpc>
                <a:spcPct val="100000"/>
              </a:lnSpc>
              <a:spcBef>
                <a:spcPts val="0"/>
              </a:spcBef>
              <a:spcAft>
                <a:spcPts val="600"/>
              </a:spcAft>
              <a:buClrTx/>
              <a:buSzTx/>
              <a:buFontTx/>
              <a:buNone/>
              <a:tabLst/>
              <a:defRPr/>
            </a:pPr>
            <a:endParaRPr kumimoji="0" sz="1100" b="0" i="0" u="none" strike="noStrike" kern="0" cap="none" spc="0" normalizeH="0" baseline="0" noProof="0">
              <a:ln>
                <a:noFill/>
              </a:ln>
              <a:solidFill>
                <a:srgbClr val="1E2124"/>
              </a:solidFill>
              <a:effectLst/>
              <a:highlight>
                <a:srgbClr val="5A4E94"/>
              </a:highlight>
              <a:uLnTx/>
              <a:uFillTx/>
              <a:latin typeface="Poppins" pitchFamily="2" charset="77"/>
              <a:ea typeface="+mn-ea"/>
              <a:cs typeface="Poppins" pitchFamily="2" charset="77"/>
            </a:endParaRPr>
          </a:p>
        </p:txBody>
      </p:sp>
      <p:sp>
        <p:nvSpPr>
          <p:cNvPr id="26" name="Rectangle : coins arrondis 25">
            <a:extLst>
              <a:ext uri="{FF2B5EF4-FFF2-40B4-BE49-F238E27FC236}">
                <a16:creationId xmlns:a16="http://schemas.microsoft.com/office/drawing/2014/main" id="{CCBF7931-7221-BEF6-525C-C3C1A2E30158}"/>
              </a:ext>
            </a:extLst>
          </p:cNvPr>
          <p:cNvSpPr/>
          <p:nvPr/>
        </p:nvSpPr>
        <p:spPr>
          <a:xfrm flipH="1">
            <a:off x="1919128" y="1208550"/>
            <a:ext cx="1499733" cy="443412"/>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ctr" defTabSz="554492" rtl="0" eaLnBrk="1" fontAlgn="auto" latinLnBrk="0" hangingPunct="1">
              <a:lnSpc>
                <a:spcPct val="100000"/>
              </a:lnSpc>
              <a:spcBef>
                <a:spcPts val="0"/>
              </a:spcBef>
              <a:spcAft>
                <a:spcPts val="600"/>
              </a:spcAft>
              <a:buClrTx/>
              <a:buSzTx/>
              <a:buFontTx/>
              <a:buNone/>
              <a:tabLst/>
              <a:defRPr/>
            </a:pPr>
            <a:r>
              <a:rPr lang="fr-FR" sz="1100" b="1" kern="0">
                <a:solidFill>
                  <a:srgbClr val="FFFFFF"/>
                </a:solidFill>
                <a:ea typeface="Roboto" panose="02000000000000000000" pitchFamily="2" charset="0"/>
                <a:cs typeface="Roboto" panose="02000000000000000000" pitchFamily="2" charset="0"/>
              </a:rPr>
              <a:t>Information Webinar</a:t>
            </a:r>
            <a:endParaRPr kumimoji="0" lang="fr-FR" sz="1100" b="1" i="0" u="none" strike="noStrike" kern="0" cap="none" spc="0" normalizeH="0" baseline="0" noProof="0">
              <a:ln>
                <a:noFill/>
              </a:ln>
              <a:solidFill>
                <a:srgbClr val="FFFFFF"/>
              </a:solidFill>
              <a:effectLst/>
              <a:uLnTx/>
              <a:uFillTx/>
              <a:ea typeface="Roboto" panose="02000000000000000000" pitchFamily="2" charset="0"/>
              <a:cs typeface="Roboto" panose="02000000000000000000" pitchFamily="2" charset="0"/>
            </a:endParaRPr>
          </a:p>
        </p:txBody>
      </p:sp>
      <p:sp>
        <p:nvSpPr>
          <p:cNvPr id="27" name="Rectangle : coins arrondis 26">
            <a:extLst>
              <a:ext uri="{FF2B5EF4-FFF2-40B4-BE49-F238E27FC236}">
                <a16:creationId xmlns:a16="http://schemas.microsoft.com/office/drawing/2014/main" id="{E458F97E-13BE-C0EB-9BDE-461DDDFA4AA2}"/>
              </a:ext>
            </a:extLst>
          </p:cNvPr>
          <p:cNvSpPr/>
          <p:nvPr/>
        </p:nvSpPr>
        <p:spPr>
          <a:xfrm flipH="1">
            <a:off x="3336305" y="1958643"/>
            <a:ext cx="1774259" cy="443412"/>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lvl="0" algn="ctr" defTabSz="554492">
              <a:spcAft>
                <a:spcPts val="600"/>
              </a:spcAft>
              <a:defRPr/>
            </a:pPr>
            <a:r>
              <a:rPr lang="fr-FR" sz="1100" b="1" kern="0" err="1">
                <a:solidFill>
                  <a:srgbClr val="FFFFFF"/>
                </a:solidFill>
                <a:ea typeface="Roboto" panose="02000000000000000000" pitchFamily="2" charset="0"/>
                <a:cs typeface="Roboto" panose="02000000000000000000" pitchFamily="2" charset="0"/>
              </a:rPr>
              <a:t>Closing</a:t>
            </a:r>
            <a:r>
              <a:rPr lang="fr-FR" sz="1100" b="1" kern="0">
                <a:solidFill>
                  <a:srgbClr val="FFFFFF"/>
                </a:solidFill>
                <a:ea typeface="Roboto" panose="02000000000000000000" pitchFamily="2" charset="0"/>
                <a:cs typeface="Roboto" panose="02000000000000000000" pitchFamily="2" charset="0"/>
              </a:rPr>
              <a:t> of Applications</a:t>
            </a:r>
          </a:p>
        </p:txBody>
      </p:sp>
      <p:sp>
        <p:nvSpPr>
          <p:cNvPr id="28" name="Rectangle : coins arrondis 27">
            <a:extLst>
              <a:ext uri="{FF2B5EF4-FFF2-40B4-BE49-F238E27FC236}">
                <a16:creationId xmlns:a16="http://schemas.microsoft.com/office/drawing/2014/main" id="{825A2C82-8210-9991-40D7-21EC4E54B159}"/>
              </a:ext>
            </a:extLst>
          </p:cNvPr>
          <p:cNvSpPr/>
          <p:nvPr/>
        </p:nvSpPr>
        <p:spPr>
          <a:xfrm flipH="1">
            <a:off x="4731634" y="1187920"/>
            <a:ext cx="2023975" cy="443412"/>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algn="ctr" defTabSz="554492">
              <a:spcAft>
                <a:spcPts val="600"/>
              </a:spcAft>
              <a:defRPr/>
            </a:pPr>
            <a:r>
              <a:rPr lang="fr-FR" sz="1100" b="1" kern="0">
                <a:solidFill>
                  <a:srgbClr val="FFFFFF"/>
                </a:solidFill>
                <a:ea typeface="Roboto" panose="02000000000000000000" pitchFamily="2" charset="0"/>
                <a:cs typeface="Roboto" panose="02000000000000000000" pitchFamily="2" charset="0"/>
              </a:rPr>
              <a:t>Interviews with Candidates &amp; Selection</a:t>
            </a:r>
          </a:p>
        </p:txBody>
      </p:sp>
      <p:sp>
        <p:nvSpPr>
          <p:cNvPr id="29" name="Ellipse 28">
            <a:extLst>
              <a:ext uri="{FF2B5EF4-FFF2-40B4-BE49-F238E27FC236}">
                <a16:creationId xmlns:a16="http://schemas.microsoft.com/office/drawing/2014/main" id="{BDA76F53-E710-1177-231E-1605E248B80A}"/>
              </a:ext>
            </a:extLst>
          </p:cNvPr>
          <p:cNvSpPr/>
          <p:nvPr/>
        </p:nvSpPr>
        <p:spPr>
          <a:xfrm>
            <a:off x="5669602" y="1717060"/>
            <a:ext cx="148038" cy="148038"/>
          </a:xfrm>
          <a:prstGeom prst="ellipse">
            <a:avLst/>
          </a:prstGeom>
          <a:solidFill>
            <a:srgbClr val="2D236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l" defTabSz="554492" rtl="0" eaLnBrk="1" fontAlgn="auto" latinLnBrk="0" hangingPunct="1">
              <a:lnSpc>
                <a:spcPct val="100000"/>
              </a:lnSpc>
              <a:spcBef>
                <a:spcPts val="0"/>
              </a:spcBef>
              <a:spcAft>
                <a:spcPts val="600"/>
              </a:spcAft>
              <a:buClrTx/>
              <a:buSzTx/>
              <a:buFontTx/>
              <a:buNone/>
              <a:tabLst/>
              <a:defRPr/>
            </a:pPr>
            <a:endParaRPr kumimoji="0" sz="1100" b="0" i="0" u="none" strike="noStrike" kern="0" cap="none" spc="0" normalizeH="0" baseline="0" noProof="0">
              <a:ln>
                <a:noFill/>
              </a:ln>
              <a:solidFill>
                <a:srgbClr val="1E2124"/>
              </a:solidFill>
              <a:effectLst/>
              <a:highlight>
                <a:srgbClr val="5A4E94"/>
              </a:highlight>
              <a:uLnTx/>
              <a:uFillTx/>
              <a:latin typeface="Poppins" pitchFamily="2" charset="77"/>
              <a:ea typeface="+mn-ea"/>
              <a:cs typeface="Poppins" pitchFamily="2" charset="77"/>
            </a:endParaRPr>
          </a:p>
        </p:txBody>
      </p:sp>
      <p:sp>
        <p:nvSpPr>
          <p:cNvPr id="31" name="Ellipse 30">
            <a:extLst>
              <a:ext uri="{FF2B5EF4-FFF2-40B4-BE49-F238E27FC236}">
                <a16:creationId xmlns:a16="http://schemas.microsoft.com/office/drawing/2014/main" id="{FFC0B03D-F064-32AF-4780-69A854ABBD16}"/>
              </a:ext>
            </a:extLst>
          </p:cNvPr>
          <p:cNvSpPr/>
          <p:nvPr/>
        </p:nvSpPr>
        <p:spPr>
          <a:xfrm>
            <a:off x="7326902" y="1717060"/>
            <a:ext cx="148038" cy="148038"/>
          </a:xfrm>
          <a:prstGeom prst="ellipse">
            <a:avLst/>
          </a:prstGeom>
          <a:solidFill>
            <a:srgbClr val="2D236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l" defTabSz="554492" rtl="0" eaLnBrk="1" fontAlgn="auto" latinLnBrk="0" hangingPunct="1">
              <a:lnSpc>
                <a:spcPct val="100000"/>
              </a:lnSpc>
              <a:spcBef>
                <a:spcPts val="0"/>
              </a:spcBef>
              <a:spcAft>
                <a:spcPts val="600"/>
              </a:spcAft>
              <a:buClrTx/>
              <a:buSzTx/>
              <a:buFontTx/>
              <a:buNone/>
              <a:tabLst/>
              <a:defRPr/>
            </a:pPr>
            <a:endParaRPr kumimoji="0" sz="1100" b="0" i="0" u="none" strike="noStrike" kern="0" cap="none" spc="0" normalizeH="0" baseline="0" noProof="0">
              <a:ln>
                <a:noFill/>
              </a:ln>
              <a:solidFill>
                <a:srgbClr val="1E2124"/>
              </a:solidFill>
              <a:effectLst/>
              <a:highlight>
                <a:srgbClr val="5A4E94"/>
              </a:highlight>
              <a:uLnTx/>
              <a:uFillTx/>
              <a:latin typeface="Poppins" pitchFamily="2" charset="77"/>
              <a:ea typeface="+mn-ea"/>
              <a:cs typeface="Poppins" pitchFamily="2" charset="77"/>
            </a:endParaRPr>
          </a:p>
        </p:txBody>
      </p:sp>
      <p:sp>
        <p:nvSpPr>
          <p:cNvPr id="32" name="Rectangle : coins arrondis 31">
            <a:extLst>
              <a:ext uri="{FF2B5EF4-FFF2-40B4-BE49-F238E27FC236}">
                <a16:creationId xmlns:a16="http://schemas.microsoft.com/office/drawing/2014/main" id="{A3E1CFC1-36AE-93DC-B545-F99358559522}"/>
              </a:ext>
            </a:extLst>
          </p:cNvPr>
          <p:cNvSpPr/>
          <p:nvPr/>
        </p:nvSpPr>
        <p:spPr>
          <a:xfrm flipH="1">
            <a:off x="6437474" y="1953545"/>
            <a:ext cx="1926894" cy="443412"/>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ctr" defTabSz="554492" rtl="0" eaLnBrk="1" fontAlgn="auto" latinLnBrk="0" hangingPunct="1">
              <a:lnSpc>
                <a:spcPct val="100000"/>
              </a:lnSpc>
              <a:spcBef>
                <a:spcPts val="0"/>
              </a:spcBef>
              <a:spcAft>
                <a:spcPts val="600"/>
              </a:spcAft>
              <a:buClrTx/>
              <a:buSzTx/>
              <a:buFontTx/>
              <a:buNone/>
              <a:tabLst/>
              <a:defRPr/>
            </a:pPr>
            <a:r>
              <a:rPr lang="fr-FR" sz="1100" b="1" kern="0">
                <a:solidFill>
                  <a:srgbClr val="FFFFFF"/>
                </a:solidFill>
                <a:ea typeface="Roboto" panose="02000000000000000000" pitchFamily="2" charset="0"/>
                <a:cs typeface="Roboto" panose="02000000000000000000" pitchFamily="2" charset="0"/>
              </a:rPr>
              <a:t>Announcement of Selected Teams</a:t>
            </a:r>
            <a:endParaRPr kumimoji="0" lang="fr-FR" sz="1100" b="1" i="0" u="none" strike="noStrike" kern="0" cap="none" spc="0" normalizeH="0" baseline="0" noProof="0">
              <a:ln>
                <a:noFill/>
              </a:ln>
              <a:solidFill>
                <a:srgbClr val="FFFFFF"/>
              </a:solidFill>
              <a:effectLst/>
              <a:uLnTx/>
              <a:uFillTx/>
              <a:ea typeface="Roboto" panose="02000000000000000000" pitchFamily="2" charset="0"/>
              <a:cs typeface="Roboto" panose="02000000000000000000" pitchFamily="2" charset="0"/>
            </a:endParaRPr>
          </a:p>
        </p:txBody>
      </p:sp>
      <p:sp>
        <p:nvSpPr>
          <p:cNvPr id="33" name="Rectangle : coins arrondis 32">
            <a:extLst>
              <a:ext uri="{FF2B5EF4-FFF2-40B4-BE49-F238E27FC236}">
                <a16:creationId xmlns:a16="http://schemas.microsoft.com/office/drawing/2014/main" id="{BD1D55B7-966A-9793-14EB-5AC8EC655C4C}"/>
              </a:ext>
            </a:extLst>
          </p:cNvPr>
          <p:cNvSpPr/>
          <p:nvPr/>
        </p:nvSpPr>
        <p:spPr>
          <a:xfrm flipH="1">
            <a:off x="8415167" y="1208550"/>
            <a:ext cx="1400252" cy="443412"/>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ctr" defTabSz="554492" rtl="0" eaLnBrk="1" fontAlgn="auto" latinLnBrk="0" hangingPunct="1">
              <a:lnSpc>
                <a:spcPct val="100000"/>
              </a:lnSpc>
              <a:spcBef>
                <a:spcPts val="0"/>
              </a:spcBef>
              <a:spcAft>
                <a:spcPts val="600"/>
              </a:spcAft>
              <a:buClrTx/>
              <a:buSzTx/>
              <a:buFontTx/>
              <a:buNone/>
              <a:tabLst/>
              <a:defRPr/>
            </a:pPr>
            <a:r>
              <a:rPr kumimoji="0" lang="fr-FR" sz="1100" b="1" i="0" u="none" strike="noStrike" kern="0" cap="none" spc="0" normalizeH="0" baseline="0" noProof="0" dirty="0">
                <a:ln>
                  <a:noFill/>
                </a:ln>
                <a:solidFill>
                  <a:srgbClr val="FFFFFF"/>
                </a:solidFill>
                <a:effectLst/>
                <a:uLnTx/>
                <a:uFillTx/>
                <a:ea typeface="Roboto" panose="02000000000000000000" pitchFamily="2" charset="0"/>
                <a:cs typeface="Roboto" panose="02000000000000000000" pitchFamily="2" charset="0"/>
              </a:rPr>
              <a:t>AI Hackathon in Paris</a:t>
            </a:r>
          </a:p>
        </p:txBody>
      </p:sp>
      <p:sp>
        <p:nvSpPr>
          <p:cNvPr id="34" name="Rectangle : coins arrondis 33">
            <a:extLst>
              <a:ext uri="{FF2B5EF4-FFF2-40B4-BE49-F238E27FC236}">
                <a16:creationId xmlns:a16="http://schemas.microsoft.com/office/drawing/2014/main" id="{06EDF6E5-DDA7-1972-BF24-8C790E153A82}"/>
              </a:ext>
            </a:extLst>
          </p:cNvPr>
          <p:cNvSpPr/>
          <p:nvPr/>
        </p:nvSpPr>
        <p:spPr>
          <a:xfrm flipH="1">
            <a:off x="9924626" y="1939117"/>
            <a:ext cx="2151374" cy="443412"/>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ctr" defTabSz="554492" rtl="0" eaLnBrk="1" fontAlgn="auto" latinLnBrk="0" hangingPunct="1">
              <a:lnSpc>
                <a:spcPct val="100000"/>
              </a:lnSpc>
              <a:spcBef>
                <a:spcPts val="0"/>
              </a:spcBef>
              <a:spcAft>
                <a:spcPts val="600"/>
              </a:spcAft>
              <a:buClrTx/>
              <a:buSzTx/>
              <a:buFontTx/>
              <a:buNone/>
              <a:tabLst/>
              <a:defRPr/>
            </a:pPr>
            <a:r>
              <a:rPr kumimoji="0" lang="fr-FR" sz="1100" b="1" i="0" u="none" strike="noStrike" kern="0" cap="none" spc="0" normalizeH="0" baseline="0" noProof="0">
                <a:ln>
                  <a:noFill/>
                </a:ln>
                <a:solidFill>
                  <a:srgbClr val="FFFFFF"/>
                </a:solidFill>
                <a:effectLst/>
                <a:uLnTx/>
                <a:uFillTx/>
                <a:ea typeface="Roboto" panose="02000000000000000000" pitchFamily="2" charset="0"/>
                <a:cs typeface="Roboto" panose="02000000000000000000" pitchFamily="2" charset="0"/>
              </a:rPr>
              <a:t>AI Support for the Winning Team</a:t>
            </a:r>
          </a:p>
        </p:txBody>
      </p:sp>
      <p:sp>
        <p:nvSpPr>
          <p:cNvPr id="35" name="Ellipse 34">
            <a:extLst>
              <a:ext uri="{FF2B5EF4-FFF2-40B4-BE49-F238E27FC236}">
                <a16:creationId xmlns:a16="http://schemas.microsoft.com/office/drawing/2014/main" id="{94EDA68A-B419-ECC9-2F43-2A47221F5BD5}"/>
              </a:ext>
            </a:extLst>
          </p:cNvPr>
          <p:cNvSpPr/>
          <p:nvPr/>
        </p:nvSpPr>
        <p:spPr>
          <a:xfrm>
            <a:off x="10926294" y="1717060"/>
            <a:ext cx="148038" cy="148038"/>
          </a:xfrm>
          <a:prstGeom prst="ellipse">
            <a:avLst/>
          </a:prstGeom>
          <a:solidFill>
            <a:srgbClr val="2D236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l" defTabSz="554492" rtl="0" eaLnBrk="1" fontAlgn="auto" latinLnBrk="0" hangingPunct="1">
              <a:lnSpc>
                <a:spcPct val="100000"/>
              </a:lnSpc>
              <a:spcBef>
                <a:spcPts val="0"/>
              </a:spcBef>
              <a:spcAft>
                <a:spcPts val="600"/>
              </a:spcAft>
              <a:buClrTx/>
              <a:buSzTx/>
              <a:buFontTx/>
              <a:buNone/>
              <a:tabLst/>
              <a:defRPr/>
            </a:pPr>
            <a:endParaRPr kumimoji="0" sz="1100" b="0" i="0" u="none" strike="noStrike" kern="0" cap="none" spc="0" normalizeH="0" baseline="0" noProof="0">
              <a:ln>
                <a:noFill/>
              </a:ln>
              <a:solidFill>
                <a:srgbClr val="1E2124"/>
              </a:solidFill>
              <a:effectLst/>
              <a:highlight>
                <a:srgbClr val="5A4E94"/>
              </a:highlight>
              <a:uLnTx/>
              <a:uFillTx/>
              <a:latin typeface="Poppins" pitchFamily="2" charset="77"/>
              <a:ea typeface="+mn-ea"/>
              <a:cs typeface="Poppins" pitchFamily="2" charset="77"/>
            </a:endParaRPr>
          </a:p>
        </p:txBody>
      </p:sp>
      <p:sp>
        <p:nvSpPr>
          <p:cNvPr id="38" name="Rectangle : coins arrondis 37">
            <a:extLst>
              <a:ext uri="{FF2B5EF4-FFF2-40B4-BE49-F238E27FC236}">
                <a16:creationId xmlns:a16="http://schemas.microsoft.com/office/drawing/2014/main" id="{B24A5F6D-0126-B3F9-27EE-202A20DD78BB}"/>
              </a:ext>
            </a:extLst>
          </p:cNvPr>
          <p:cNvSpPr/>
          <p:nvPr/>
        </p:nvSpPr>
        <p:spPr>
          <a:xfrm>
            <a:off x="2136515" y="1961348"/>
            <a:ext cx="1085310" cy="220654"/>
          </a:xfrm>
          <a:prstGeom prst="roundRect">
            <a:avLst>
              <a:gd name="adj" fmla="val 40157"/>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ptos" panose="02110004020202020204"/>
                <a:ea typeface="+mn-ea"/>
                <a:cs typeface="+mn-cs"/>
              </a:rPr>
              <a:t>April 10</a:t>
            </a:r>
          </a:p>
        </p:txBody>
      </p:sp>
      <p:sp>
        <p:nvSpPr>
          <p:cNvPr id="39" name="Rectangle : coins arrondis 38">
            <a:extLst>
              <a:ext uri="{FF2B5EF4-FFF2-40B4-BE49-F238E27FC236}">
                <a16:creationId xmlns:a16="http://schemas.microsoft.com/office/drawing/2014/main" id="{29B9A7E9-3960-F8E6-07F5-E80BED6EB0E1}"/>
              </a:ext>
            </a:extLst>
          </p:cNvPr>
          <p:cNvSpPr/>
          <p:nvPr/>
        </p:nvSpPr>
        <p:spPr>
          <a:xfrm>
            <a:off x="3758541" y="1368650"/>
            <a:ext cx="929786" cy="250438"/>
          </a:xfrm>
          <a:prstGeom prst="roundRect">
            <a:avLst>
              <a:gd name="adj" fmla="val 40157"/>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Aptos" panose="02110004020202020204"/>
              </a:rPr>
              <a:t>May 15</a:t>
            </a:r>
          </a:p>
        </p:txBody>
      </p:sp>
      <p:sp>
        <p:nvSpPr>
          <p:cNvPr id="40" name="Rectangle : coins arrondis 39">
            <a:extLst>
              <a:ext uri="{FF2B5EF4-FFF2-40B4-BE49-F238E27FC236}">
                <a16:creationId xmlns:a16="http://schemas.microsoft.com/office/drawing/2014/main" id="{161B55B1-BE94-A9C0-580D-0117130DC877}"/>
              </a:ext>
            </a:extLst>
          </p:cNvPr>
          <p:cNvSpPr/>
          <p:nvPr/>
        </p:nvSpPr>
        <p:spPr>
          <a:xfrm>
            <a:off x="5278728" y="1924813"/>
            <a:ext cx="929786" cy="250438"/>
          </a:xfrm>
          <a:prstGeom prst="roundRect">
            <a:avLst>
              <a:gd name="adj" fmla="val 40157"/>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ptos" panose="02110004020202020204"/>
                <a:ea typeface="+mn-ea"/>
                <a:cs typeface="+mn-cs"/>
              </a:rPr>
              <a:t>May 20</a:t>
            </a:r>
          </a:p>
        </p:txBody>
      </p:sp>
      <p:sp>
        <p:nvSpPr>
          <p:cNvPr id="41" name="Rectangle : coins arrondis 40">
            <a:extLst>
              <a:ext uri="{FF2B5EF4-FFF2-40B4-BE49-F238E27FC236}">
                <a16:creationId xmlns:a16="http://schemas.microsoft.com/office/drawing/2014/main" id="{F4D1E03C-C870-6151-723A-79442DDA4A7F}"/>
              </a:ext>
            </a:extLst>
          </p:cNvPr>
          <p:cNvSpPr/>
          <p:nvPr/>
        </p:nvSpPr>
        <p:spPr>
          <a:xfrm>
            <a:off x="6919095" y="1368650"/>
            <a:ext cx="929786" cy="250438"/>
          </a:xfrm>
          <a:prstGeom prst="roundRect">
            <a:avLst>
              <a:gd name="adj" fmla="val 40157"/>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ptos" panose="02110004020202020204"/>
                <a:ea typeface="+mn-ea"/>
                <a:cs typeface="+mn-cs"/>
              </a:rPr>
              <a:t>May 22</a:t>
            </a:r>
          </a:p>
        </p:txBody>
      </p:sp>
      <p:sp>
        <p:nvSpPr>
          <p:cNvPr id="42" name="Rectangle : coins arrondis 41">
            <a:extLst>
              <a:ext uri="{FF2B5EF4-FFF2-40B4-BE49-F238E27FC236}">
                <a16:creationId xmlns:a16="http://schemas.microsoft.com/office/drawing/2014/main" id="{54AFDDD4-B061-C88F-8503-D4FC59EB1481}"/>
              </a:ext>
            </a:extLst>
          </p:cNvPr>
          <p:cNvSpPr/>
          <p:nvPr/>
        </p:nvSpPr>
        <p:spPr>
          <a:xfrm>
            <a:off x="8575409" y="1924821"/>
            <a:ext cx="1079767" cy="250430"/>
          </a:xfrm>
          <a:prstGeom prst="roundRect">
            <a:avLst>
              <a:gd name="adj" fmla="val 40157"/>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Aptos" panose="02110004020202020204"/>
                <a:ea typeface="+mn-ea"/>
                <a:cs typeface="+mn-cs"/>
              </a:rPr>
              <a:t>July 7 &amp; 8</a:t>
            </a:r>
          </a:p>
        </p:txBody>
      </p:sp>
      <p:sp>
        <p:nvSpPr>
          <p:cNvPr id="43" name="Rectangle : coins arrondis 42">
            <a:extLst>
              <a:ext uri="{FF2B5EF4-FFF2-40B4-BE49-F238E27FC236}">
                <a16:creationId xmlns:a16="http://schemas.microsoft.com/office/drawing/2014/main" id="{BA2F7862-A0FA-5AD0-E4C0-407449CC71F8}"/>
              </a:ext>
            </a:extLst>
          </p:cNvPr>
          <p:cNvSpPr/>
          <p:nvPr/>
        </p:nvSpPr>
        <p:spPr>
          <a:xfrm>
            <a:off x="10119234" y="1377526"/>
            <a:ext cx="1897855" cy="241562"/>
          </a:xfrm>
          <a:prstGeom prst="roundRect">
            <a:avLst>
              <a:gd name="adj" fmla="val 40157"/>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91440" tIns="45720" rIns="91440" bIns="45720" anchor="ctr"/>
          <a:lstStyle/>
          <a:p>
            <a:pPr algn="ctr">
              <a:defRPr/>
            </a:pPr>
            <a:r>
              <a:rPr lang="fr-FR" sz="1400" b="1">
                <a:solidFill>
                  <a:prstClr val="white"/>
                </a:solidFill>
                <a:latin typeface="Aptos" panose="02110004020202020204"/>
              </a:rPr>
              <a:t>Post AI Hackathon</a:t>
            </a:r>
          </a:p>
        </p:txBody>
      </p:sp>
      <p:sp>
        <p:nvSpPr>
          <p:cNvPr id="48" name="ZoneTexte 47">
            <a:extLst>
              <a:ext uri="{FF2B5EF4-FFF2-40B4-BE49-F238E27FC236}">
                <a16:creationId xmlns:a16="http://schemas.microsoft.com/office/drawing/2014/main" id="{31493475-4326-4E61-3FA7-DC527B78636C}"/>
              </a:ext>
            </a:extLst>
          </p:cNvPr>
          <p:cNvSpPr txBox="1"/>
          <p:nvPr/>
        </p:nvSpPr>
        <p:spPr>
          <a:xfrm>
            <a:off x="-149914" y="980819"/>
            <a:ext cx="1489529" cy="707886"/>
          </a:xfrm>
          <a:prstGeom prst="rect">
            <a:avLst/>
          </a:prstGeom>
          <a:noFill/>
        </p:spPr>
        <p:txBody>
          <a:bodyPr wrap="square">
            <a:spAutoFit/>
          </a:bodyPr>
          <a:lstStyle/>
          <a:p>
            <a:pPr marL="0" marR="0" lvl="0" indent="0" algn="ctr" defTabSz="554492" rtl="0" eaLnBrk="1" fontAlgn="auto" latinLnBrk="0" hangingPunct="1">
              <a:lnSpc>
                <a:spcPct val="100000"/>
              </a:lnSpc>
              <a:spcBef>
                <a:spcPts val="0"/>
              </a:spcBef>
              <a:spcAft>
                <a:spcPts val="600"/>
              </a:spcAft>
              <a:buClrTx/>
              <a:buSzTx/>
              <a:buFontTx/>
              <a:buNone/>
              <a:tabLst/>
              <a:defRPr/>
            </a:pPr>
            <a:r>
              <a:rPr kumimoji="0" lang="fr-FR" sz="2000" b="1" i="0" strike="noStrike" kern="0" cap="none" spc="0" normalizeH="0" baseline="0" noProof="0" dirty="0">
                <a:ln>
                  <a:noFill/>
                </a:ln>
                <a:solidFill>
                  <a:srgbClr val="FCF1D7"/>
                </a:solidFill>
                <a:effectLst/>
                <a:uLnTx/>
                <a:uFillTx/>
                <a:latin typeface="Aptos" panose="02110004020202020204"/>
                <a:ea typeface="Roboto" panose="02000000000000000000" pitchFamily="2" charset="0"/>
                <a:cs typeface="Roboto" panose="02000000000000000000" pitchFamily="2" charset="0"/>
              </a:rPr>
              <a:t>Planning 2026</a:t>
            </a:r>
          </a:p>
        </p:txBody>
      </p:sp>
      <p:sp>
        <p:nvSpPr>
          <p:cNvPr id="50" name="Rectangle : coins arrondis 49">
            <a:extLst>
              <a:ext uri="{FF2B5EF4-FFF2-40B4-BE49-F238E27FC236}">
                <a16:creationId xmlns:a16="http://schemas.microsoft.com/office/drawing/2014/main" id="{510F834C-29C8-CF84-C1A2-98F79630829F}"/>
              </a:ext>
            </a:extLst>
          </p:cNvPr>
          <p:cNvSpPr>
            <a:spLocks/>
          </p:cNvSpPr>
          <p:nvPr/>
        </p:nvSpPr>
        <p:spPr>
          <a:xfrm>
            <a:off x="206034" y="2728710"/>
            <a:ext cx="4319621" cy="3943953"/>
          </a:xfrm>
          <a:prstGeom prst="roundRect">
            <a:avLst>
              <a:gd name="adj" fmla="val 319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1" name="Rectangle : coins arrondis 50">
            <a:extLst>
              <a:ext uri="{FF2B5EF4-FFF2-40B4-BE49-F238E27FC236}">
                <a16:creationId xmlns:a16="http://schemas.microsoft.com/office/drawing/2014/main" id="{B65DD736-FE68-9981-0B3C-4D8F60B300D3}"/>
              </a:ext>
            </a:extLst>
          </p:cNvPr>
          <p:cNvSpPr/>
          <p:nvPr/>
        </p:nvSpPr>
        <p:spPr>
          <a:xfrm>
            <a:off x="290979" y="2813196"/>
            <a:ext cx="2328940" cy="278347"/>
          </a:xfrm>
          <a:prstGeom prst="roundRect">
            <a:avLst>
              <a:gd name="adj" fmla="val 40157"/>
            </a:avLst>
          </a:prstGeom>
          <a:solidFill>
            <a:srgbClr val="F6C65E"/>
          </a:solidFill>
          <a:ln>
            <a:noFill/>
          </a:ln>
          <a:effectLst>
            <a:glow rad="101600">
              <a:schemeClr val="bg1">
                <a:alpha val="60000"/>
              </a:schemeClr>
            </a:glo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Aptos" panose="02110004020202020204"/>
                <a:ea typeface="+mn-ea"/>
                <a:cs typeface="+mn-cs"/>
              </a:rPr>
              <a:t>Support on the Event Day</a:t>
            </a:r>
          </a:p>
        </p:txBody>
      </p:sp>
      <p:sp>
        <p:nvSpPr>
          <p:cNvPr id="53" name="Rectangle : coins arrondis 52">
            <a:extLst>
              <a:ext uri="{FF2B5EF4-FFF2-40B4-BE49-F238E27FC236}">
                <a16:creationId xmlns:a16="http://schemas.microsoft.com/office/drawing/2014/main" id="{321CFC4D-EE8B-638E-EB15-CD9A8B950B1F}"/>
              </a:ext>
            </a:extLst>
          </p:cNvPr>
          <p:cNvSpPr>
            <a:spLocks/>
          </p:cNvSpPr>
          <p:nvPr/>
        </p:nvSpPr>
        <p:spPr>
          <a:xfrm>
            <a:off x="4724400" y="2728710"/>
            <a:ext cx="7261565" cy="3943953"/>
          </a:xfrm>
          <a:prstGeom prst="roundRect">
            <a:avLst>
              <a:gd name="adj" fmla="val 319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4" name="Rectangle : coins arrondis 53">
            <a:extLst>
              <a:ext uri="{FF2B5EF4-FFF2-40B4-BE49-F238E27FC236}">
                <a16:creationId xmlns:a16="http://schemas.microsoft.com/office/drawing/2014/main" id="{54571D6E-9671-1457-C67F-2D252C47FFC5}"/>
              </a:ext>
            </a:extLst>
          </p:cNvPr>
          <p:cNvSpPr/>
          <p:nvPr/>
        </p:nvSpPr>
        <p:spPr>
          <a:xfrm>
            <a:off x="4823199" y="2813196"/>
            <a:ext cx="3515258" cy="278347"/>
          </a:xfrm>
          <a:prstGeom prst="roundRect">
            <a:avLst>
              <a:gd name="adj" fmla="val 40157"/>
            </a:avLst>
          </a:prstGeom>
          <a:solidFill>
            <a:srgbClr val="F6C65E"/>
          </a:solidFill>
          <a:ln>
            <a:noFill/>
          </a:ln>
          <a:effectLst>
            <a:glow rad="101600">
              <a:schemeClr val="bg1">
                <a:alpha val="60000"/>
              </a:schemeClr>
            </a:glo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Aptos" panose="02110004020202020204"/>
                <a:ea typeface="+mn-ea"/>
                <a:cs typeface="+mn-cs"/>
              </a:rPr>
              <a:t>Support for the Winning Team</a:t>
            </a:r>
          </a:p>
        </p:txBody>
      </p:sp>
      <p:sp>
        <p:nvSpPr>
          <p:cNvPr id="58" name="ZoneTexte 57">
            <a:extLst>
              <a:ext uri="{FF2B5EF4-FFF2-40B4-BE49-F238E27FC236}">
                <a16:creationId xmlns:a16="http://schemas.microsoft.com/office/drawing/2014/main" id="{38A35FD3-C156-206C-BAA4-AB367971E6A6}"/>
              </a:ext>
            </a:extLst>
          </p:cNvPr>
          <p:cNvSpPr txBox="1"/>
          <p:nvPr/>
        </p:nvSpPr>
        <p:spPr>
          <a:xfrm>
            <a:off x="4760663" y="3273639"/>
            <a:ext cx="7276122" cy="346152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300"/>
              </a:spcBef>
              <a:spcAft>
                <a:spcPts val="400"/>
              </a:spcAft>
              <a:buClrTx/>
              <a:buSzTx/>
              <a:buFontTx/>
              <a:buNone/>
              <a:tabLst/>
              <a:defRPr/>
            </a:pPr>
            <a:r>
              <a:rPr kumimoji="0" lang="fr-FR" sz="1100" b="1" i="0" strike="noStrike" kern="100" cap="none" spc="0" normalizeH="0" noProof="0">
                <a:ln>
                  <a:noFill/>
                </a:ln>
                <a:solidFill>
                  <a:prstClr val="white"/>
                </a:solidFill>
                <a:effectLst/>
                <a:uLnTx/>
                <a:uFill>
                  <a:solidFill>
                    <a:srgbClr val="FFC000"/>
                  </a:solidFill>
                </a:uFill>
                <a:latin typeface="Aptos"/>
                <a:cs typeface="Times New Roman"/>
              </a:rPr>
              <a:t>17 </a:t>
            </a:r>
            <a:r>
              <a:rPr kumimoji="0" lang="fr-FR" sz="1100" b="1" i="0" strike="noStrike" kern="100" cap="none" spc="0" normalizeH="0" noProof="0" err="1">
                <a:ln>
                  <a:noFill/>
                </a:ln>
                <a:solidFill>
                  <a:prstClr val="white"/>
                </a:solidFill>
                <a:effectLst/>
                <a:uLnTx/>
                <a:uFill>
                  <a:solidFill>
                    <a:srgbClr val="FFC000"/>
                  </a:solidFill>
                </a:uFill>
                <a:latin typeface="Aptos"/>
                <a:cs typeface="Times New Roman"/>
              </a:rPr>
              <a:t>days</a:t>
            </a:r>
            <a:r>
              <a:rPr kumimoji="0" lang="fr-FR" sz="1100" b="1" i="0" strike="noStrike" kern="100" cap="none" spc="0" normalizeH="0" noProof="0">
                <a:ln>
                  <a:noFill/>
                </a:ln>
                <a:solidFill>
                  <a:prstClr val="white"/>
                </a:solidFill>
                <a:effectLst/>
                <a:uLnTx/>
                <a:uFill>
                  <a:solidFill>
                    <a:srgbClr val="FFC000"/>
                  </a:solidFill>
                </a:uFill>
                <a:latin typeface="Aptos"/>
                <a:cs typeface="Times New Roman"/>
              </a:rPr>
              <a:t> of </a:t>
            </a:r>
            <a:r>
              <a:rPr kumimoji="0" lang="fr-FR" sz="1100" b="1" i="0" strike="noStrike" kern="100" cap="none" spc="0" normalizeH="0" noProof="0" err="1">
                <a:ln>
                  <a:noFill/>
                </a:ln>
                <a:solidFill>
                  <a:prstClr val="white"/>
                </a:solidFill>
                <a:effectLst/>
                <a:uLnTx/>
                <a:uFill>
                  <a:solidFill>
                    <a:srgbClr val="FFC000"/>
                  </a:solidFill>
                </a:uFill>
                <a:latin typeface="Aptos"/>
                <a:cs typeface="Times New Roman"/>
              </a:rPr>
              <a:t>personalized</a:t>
            </a:r>
            <a:r>
              <a:rPr kumimoji="0" lang="fr-FR" sz="1100" b="1" i="0" strike="noStrike" kern="100" cap="none" spc="0" normalizeH="0" noProof="0">
                <a:ln>
                  <a:noFill/>
                </a:ln>
                <a:solidFill>
                  <a:prstClr val="white"/>
                </a:solidFill>
                <a:effectLst/>
                <a:uLnTx/>
                <a:uFill>
                  <a:solidFill>
                    <a:srgbClr val="FFC000"/>
                  </a:solidFill>
                </a:uFill>
                <a:latin typeface="Aptos"/>
                <a:cs typeface="Times New Roman"/>
              </a:rPr>
              <a:t> support to </a:t>
            </a:r>
            <a:r>
              <a:rPr kumimoji="0" lang="fr-FR" sz="1100" b="1" i="0" strike="noStrike" kern="100" cap="none" spc="0" normalizeH="0" noProof="0" err="1">
                <a:ln>
                  <a:noFill/>
                </a:ln>
                <a:solidFill>
                  <a:prstClr val="white"/>
                </a:solidFill>
                <a:effectLst/>
                <a:uLnTx/>
                <a:uFill>
                  <a:solidFill>
                    <a:srgbClr val="FFC000"/>
                  </a:solidFill>
                </a:uFill>
                <a:latin typeface="Aptos"/>
                <a:cs typeface="Times New Roman"/>
              </a:rPr>
              <a:t>develop</a:t>
            </a:r>
            <a:r>
              <a:rPr kumimoji="0" lang="fr-FR" sz="1100" b="1" i="0" strike="noStrike" kern="100" cap="none" spc="0" normalizeH="0" noProof="0">
                <a:ln>
                  <a:noFill/>
                </a:ln>
                <a:solidFill>
                  <a:prstClr val="white"/>
                </a:solidFill>
                <a:effectLst/>
                <a:uLnTx/>
                <a:uFill>
                  <a:solidFill>
                    <a:srgbClr val="FFC000"/>
                  </a:solidFill>
                </a:uFill>
                <a:latin typeface="Aptos"/>
                <a:cs typeface="Times New Roman"/>
              </a:rPr>
              <a:t> the solution:</a:t>
            </a:r>
            <a:endParaRPr lang="fr-FR" sz="1100" i="0" strike="noStrike" cap="none" spc="0" normalizeH="0" noProof="0">
              <a:ln>
                <a:noFill/>
              </a:ln>
              <a:solidFill>
                <a:prstClr val="white"/>
              </a:solidFill>
              <a:effectLst/>
              <a:uLnTx/>
              <a:latin typeface="Aptos"/>
              <a:cs typeface="Times New Roman"/>
            </a:endParaRPr>
          </a:p>
          <a:p>
            <a:pPr marL="171450" indent="-171450">
              <a:spcBef>
                <a:spcPts val="300"/>
              </a:spcBef>
              <a:spcAft>
                <a:spcPts val="400"/>
              </a:spcAft>
              <a:buFont typeface="Arial"/>
              <a:buChar char="•"/>
              <a:defRPr/>
            </a:pPr>
            <a:r>
              <a:rPr lang="fr-FR" sz="1100" b="1" kern="100" err="1">
                <a:solidFill>
                  <a:prstClr val="white"/>
                </a:solidFill>
                <a:uFill>
                  <a:solidFill>
                    <a:srgbClr val="FFC000"/>
                  </a:solidFill>
                </a:uFill>
                <a:ea typeface="+mn-lt"/>
                <a:cs typeface="+mn-lt"/>
              </a:rPr>
              <a:t>Personalized</a:t>
            </a:r>
            <a:r>
              <a:rPr lang="fr-FR" sz="1100" b="1" kern="100">
                <a:solidFill>
                  <a:prstClr val="white"/>
                </a:solidFill>
                <a:uFill>
                  <a:solidFill>
                    <a:srgbClr val="FFC000"/>
                  </a:solidFill>
                </a:uFill>
                <a:ea typeface="+mn-lt"/>
                <a:cs typeface="+mn-lt"/>
              </a:rPr>
              <a:t> support </a:t>
            </a:r>
            <a:r>
              <a:rPr lang="fr-FR" sz="1100" b="1" kern="100" err="1">
                <a:solidFill>
                  <a:prstClr val="white"/>
                </a:solidFill>
                <a:uFill>
                  <a:solidFill>
                    <a:srgbClr val="FFC000"/>
                  </a:solidFill>
                </a:uFill>
                <a:ea typeface="+mn-lt"/>
                <a:cs typeface="+mn-lt"/>
              </a:rPr>
              <a:t>from</a:t>
            </a:r>
            <a:r>
              <a:rPr lang="fr-FR" sz="1100" b="1" kern="100">
                <a:solidFill>
                  <a:prstClr val="white"/>
                </a:solidFill>
                <a:uFill>
                  <a:solidFill>
                    <a:srgbClr val="FFC000"/>
                  </a:solidFill>
                </a:uFill>
                <a:ea typeface="+mn-lt"/>
                <a:cs typeface="+mn-lt"/>
              </a:rPr>
              <a:t> a </a:t>
            </a:r>
            <a:r>
              <a:rPr lang="fr-FR" sz="1100" b="1" kern="100" err="1">
                <a:solidFill>
                  <a:prstClr val="white"/>
                </a:solidFill>
                <a:uFill>
                  <a:solidFill>
                    <a:srgbClr val="FFC000"/>
                  </a:solidFill>
                </a:uFill>
                <a:ea typeface="+mn-lt"/>
                <a:cs typeface="+mn-lt"/>
              </a:rPr>
              <a:t>multidisciplinary</a:t>
            </a:r>
            <a:r>
              <a:rPr lang="fr-FR" sz="1100" b="1" kern="100">
                <a:solidFill>
                  <a:prstClr val="white"/>
                </a:solidFill>
                <a:uFill>
                  <a:solidFill>
                    <a:srgbClr val="FFC000"/>
                  </a:solidFill>
                </a:uFill>
                <a:ea typeface="+mn-lt"/>
                <a:cs typeface="+mn-lt"/>
              </a:rPr>
              <a:t> team of Onepoint experts</a:t>
            </a:r>
            <a:r>
              <a:rPr lang="fr-FR" sz="1100" kern="100">
                <a:solidFill>
                  <a:prstClr val="white"/>
                </a:solidFill>
                <a:uFill>
                  <a:solidFill>
                    <a:srgbClr val="FFC000"/>
                  </a:solidFill>
                </a:uFill>
                <a:ea typeface="+mn-lt"/>
                <a:cs typeface="+mn-lt"/>
              </a:rPr>
              <a:t> (Data </a:t>
            </a:r>
            <a:r>
              <a:rPr lang="fr-FR" sz="1100" kern="100" err="1">
                <a:solidFill>
                  <a:prstClr val="white"/>
                </a:solidFill>
                <a:uFill>
                  <a:solidFill>
                    <a:srgbClr val="FFC000"/>
                  </a:solidFill>
                </a:uFill>
                <a:ea typeface="+mn-lt"/>
                <a:cs typeface="+mn-lt"/>
              </a:rPr>
              <a:t>Engineers</a:t>
            </a:r>
            <a:r>
              <a:rPr lang="fr-FR" sz="1100" kern="100">
                <a:solidFill>
                  <a:prstClr val="white"/>
                </a:solidFill>
                <a:uFill>
                  <a:solidFill>
                    <a:srgbClr val="FFC000"/>
                  </a:solidFill>
                </a:uFill>
                <a:ea typeface="+mn-lt"/>
                <a:cs typeface="+mn-lt"/>
              </a:rPr>
              <a:t>, AI Ops </a:t>
            </a:r>
            <a:r>
              <a:rPr lang="fr-FR" sz="1100" kern="100" err="1">
                <a:solidFill>
                  <a:prstClr val="white"/>
                </a:solidFill>
                <a:uFill>
                  <a:solidFill>
                    <a:srgbClr val="FFC000"/>
                  </a:solidFill>
                </a:uFill>
                <a:ea typeface="+mn-lt"/>
                <a:cs typeface="+mn-lt"/>
              </a:rPr>
              <a:t>specialists</a:t>
            </a:r>
            <a:r>
              <a:rPr lang="fr-FR" sz="1100" kern="100">
                <a:solidFill>
                  <a:prstClr val="white"/>
                </a:solidFill>
                <a:uFill>
                  <a:solidFill>
                    <a:srgbClr val="FFC000"/>
                  </a:solidFill>
                </a:uFill>
                <a:ea typeface="+mn-lt"/>
                <a:cs typeface="+mn-lt"/>
              </a:rPr>
              <a:t>, AI </a:t>
            </a:r>
            <a:r>
              <a:rPr lang="fr-FR" sz="1100" kern="100" err="1">
                <a:solidFill>
                  <a:prstClr val="white"/>
                </a:solidFill>
                <a:uFill>
                  <a:solidFill>
                    <a:srgbClr val="FFC000"/>
                  </a:solidFill>
                </a:uFill>
                <a:ea typeface="+mn-lt"/>
                <a:cs typeface="+mn-lt"/>
              </a:rPr>
              <a:t>architects</a:t>
            </a:r>
            <a:r>
              <a:rPr lang="fr-FR" sz="1100" kern="100">
                <a:solidFill>
                  <a:prstClr val="white"/>
                </a:solidFill>
                <a:uFill>
                  <a:solidFill>
                    <a:srgbClr val="FFC000"/>
                  </a:solidFill>
                </a:uFill>
                <a:ea typeface="+mn-lt"/>
                <a:cs typeface="+mn-lt"/>
              </a:rPr>
              <a:t>, AI </a:t>
            </a:r>
            <a:r>
              <a:rPr lang="fr-FR" sz="1100" kern="100" err="1">
                <a:solidFill>
                  <a:prstClr val="white"/>
                </a:solidFill>
                <a:uFill>
                  <a:solidFill>
                    <a:srgbClr val="FFC000"/>
                  </a:solidFill>
                </a:uFill>
                <a:ea typeface="+mn-lt"/>
                <a:cs typeface="+mn-lt"/>
              </a:rPr>
              <a:t>strategy</a:t>
            </a:r>
            <a:r>
              <a:rPr lang="fr-FR" sz="1100" kern="100">
                <a:solidFill>
                  <a:prstClr val="white"/>
                </a:solidFill>
                <a:uFill>
                  <a:solidFill>
                    <a:srgbClr val="FFC000"/>
                  </a:solidFill>
                </a:uFill>
                <a:ea typeface="+mn-lt"/>
                <a:cs typeface="+mn-lt"/>
              </a:rPr>
              <a:t> experts, and Product Managers), </a:t>
            </a:r>
            <a:r>
              <a:rPr lang="fr-FR" sz="1100" kern="100" err="1">
                <a:solidFill>
                  <a:prstClr val="white"/>
                </a:solidFill>
                <a:uFill>
                  <a:solidFill>
                    <a:srgbClr val="FFC000"/>
                  </a:solidFill>
                </a:uFill>
                <a:ea typeface="+mn-lt"/>
                <a:cs typeface="+mn-lt"/>
              </a:rPr>
              <a:t>mobilized</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according</a:t>
            </a:r>
            <a:r>
              <a:rPr lang="fr-FR" sz="1100" kern="100">
                <a:solidFill>
                  <a:prstClr val="white"/>
                </a:solidFill>
                <a:uFill>
                  <a:solidFill>
                    <a:srgbClr val="FFC000"/>
                  </a:solidFill>
                </a:uFill>
                <a:ea typeface="+mn-lt"/>
                <a:cs typeface="+mn-lt"/>
              </a:rPr>
              <a:t> to the </a:t>
            </a:r>
            <a:r>
              <a:rPr lang="fr-FR" sz="1100" kern="100" err="1">
                <a:solidFill>
                  <a:prstClr val="white"/>
                </a:solidFill>
                <a:uFill>
                  <a:solidFill>
                    <a:srgbClr val="FFC000"/>
                  </a:solidFill>
                </a:uFill>
                <a:ea typeface="+mn-lt"/>
                <a:cs typeface="+mn-lt"/>
              </a:rPr>
              <a:t>needs</a:t>
            </a:r>
            <a:r>
              <a:rPr lang="fr-FR" sz="1100" kern="100">
                <a:solidFill>
                  <a:prstClr val="white"/>
                </a:solidFill>
                <a:uFill>
                  <a:solidFill>
                    <a:srgbClr val="FFC000"/>
                  </a:solidFill>
                </a:uFill>
                <a:ea typeface="+mn-lt"/>
                <a:cs typeface="+mn-lt"/>
              </a:rPr>
              <a:t> of the </a:t>
            </a:r>
            <a:r>
              <a:rPr lang="fr-FR" sz="1100" kern="100" err="1">
                <a:solidFill>
                  <a:prstClr val="white"/>
                </a:solidFill>
                <a:uFill>
                  <a:solidFill>
                    <a:srgbClr val="FFC000"/>
                  </a:solidFill>
                </a:uFill>
                <a:ea typeface="+mn-lt"/>
                <a:cs typeface="+mn-lt"/>
              </a:rPr>
              <a:t>project</a:t>
            </a:r>
            <a:r>
              <a:rPr lang="fr-FR" sz="1100" kern="100">
                <a:solidFill>
                  <a:prstClr val="white"/>
                </a:solidFill>
                <a:uFill>
                  <a:solidFill>
                    <a:srgbClr val="FFC000"/>
                  </a:solidFill>
                </a:uFill>
                <a:ea typeface="+mn-lt"/>
                <a:cs typeface="+mn-lt"/>
              </a:rPr>
              <a:t>.</a:t>
            </a:r>
            <a:endParaRPr lang="fr-FR" sz="1100">
              <a:solidFill>
                <a:prstClr val="white"/>
              </a:solidFill>
            </a:endParaRPr>
          </a:p>
          <a:p>
            <a:pPr marL="171450" indent="-171450">
              <a:buFont typeface="Arial"/>
              <a:buChar char="•"/>
              <a:defRPr/>
            </a:pPr>
            <a:r>
              <a:rPr lang="fr-FR" sz="1100" b="1" kern="100">
                <a:solidFill>
                  <a:prstClr val="white"/>
                </a:solidFill>
                <a:uFill>
                  <a:solidFill>
                    <a:srgbClr val="FFC000"/>
                  </a:solidFill>
                </a:uFill>
                <a:ea typeface="+mn-lt"/>
                <a:cs typeface="+mn-lt"/>
              </a:rPr>
              <a:t>Support for the </a:t>
            </a:r>
            <a:r>
              <a:rPr lang="fr-FR" sz="1100" b="1" kern="100" err="1">
                <a:solidFill>
                  <a:prstClr val="white"/>
                </a:solidFill>
                <a:uFill>
                  <a:solidFill>
                    <a:srgbClr val="FFC000"/>
                  </a:solidFill>
                </a:uFill>
                <a:ea typeface="+mn-lt"/>
                <a:cs typeface="+mn-lt"/>
              </a:rPr>
              <a:t>development</a:t>
            </a:r>
            <a:r>
              <a:rPr lang="fr-FR" sz="1100" b="1" kern="100">
                <a:solidFill>
                  <a:prstClr val="white"/>
                </a:solidFill>
                <a:uFill>
                  <a:solidFill>
                    <a:srgbClr val="FFC000"/>
                  </a:solidFill>
                </a:uFill>
                <a:ea typeface="+mn-lt"/>
                <a:cs typeface="+mn-lt"/>
              </a:rPr>
              <a:t> of the solution</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including</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project</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structuring</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technical</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iteration</a:t>
            </a:r>
            <a:r>
              <a:rPr lang="fr-FR" sz="1100" kern="100">
                <a:solidFill>
                  <a:prstClr val="white"/>
                </a:solidFill>
                <a:uFill>
                  <a:solidFill>
                    <a:srgbClr val="FFC000"/>
                  </a:solidFill>
                </a:uFill>
                <a:ea typeface="+mn-lt"/>
                <a:cs typeface="+mn-lt"/>
              </a:rPr>
              <a:t> support, and </a:t>
            </a:r>
            <a:r>
              <a:rPr lang="fr-FR" sz="1100" kern="100" err="1">
                <a:solidFill>
                  <a:prstClr val="white"/>
                </a:solidFill>
                <a:uFill>
                  <a:solidFill>
                    <a:srgbClr val="FFC000"/>
                  </a:solidFill>
                </a:uFill>
                <a:ea typeface="+mn-lt"/>
                <a:cs typeface="+mn-lt"/>
              </a:rPr>
              <a:t>ensuring</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operational</a:t>
            </a:r>
            <a:r>
              <a:rPr lang="fr-FR" sz="1100" kern="100">
                <a:solidFill>
                  <a:prstClr val="white"/>
                </a:solidFill>
                <a:uFill>
                  <a:solidFill>
                    <a:srgbClr val="FFC000"/>
                  </a:solidFill>
                </a:uFill>
                <a:ea typeface="+mn-lt"/>
                <a:cs typeface="+mn-lt"/>
              </a:rPr>
              <a:t> and business </a:t>
            </a:r>
            <a:r>
              <a:rPr lang="fr-FR" sz="1100" kern="100" err="1">
                <a:solidFill>
                  <a:prstClr val="white"/>
                </a:solidFill>
                <a:uFill>
                  <a:solidFill>
                    <a:srgbClr val="FFC000"/>
                  </a:solidFill>
                </a:uFill>
                <a:ea typeface="+mn-lt"/>
                <a:cs typeface="+mn-lt"/>
              </a:rPr>
              <a:t>viability</a:t>
            </a:r>
            <a:r>
              <a:rPr lang="fr-FR" sz="1100" kern="100">
                <a:solidFill>
                  <a:prstClr val="white"/>
                </a:solidFill>
                <a:uFill>
                  <a:solidFill>
                    <a:srgbClr val="FFC000"/>
                  </a:solidFill>
                </a:uFill>
                <a:ea typeface="+mn-lt"/>
                <a:cs typeface="+mn-lt"/>
              </a:rPr>
              <a:t>.</a:t>
            </a:r>
            <a:endParaRPr lang="fr-FR" sz="1100">
              <a:solidFill>
                <a:prstClr val="white"/>
              </a:solidFill>
            </a:endParaRPr>
          </a:p>
          <a:p>
            <a:pPr marL="171450" indent="-171450">
              <a:buFont typeface="Arial"/>
              <a:buChar char="•"/>
              <a:defRPr/>
            </a:pPr>
            <a:r>
              <a:rPr lang="fr-FR" sz="1100" b="1" kern="100">
                <a:solidFill>
                  <a:prstClr val="white"/>
                </a:solidFill>
                <a:uFill>
                  <a:solidFill>
                    <a:srgbClr val="FFC000"/>
                  </a:solidFill>
                </a:uFill>
                <a:ea typeface="+mn-lt"/>
                <a:cs typeface="+mn-lt"/>
              </a:rPr>
              <a:t>Connections </a:t>
            </a:r>
            <a:r>
              <a:rPr lang="fr-FR" sz="1100" b="1" kern="100" err="1">
                <a:solidFill>
                  <a:prstClr val="white"/>
                </a:solidFill>
                <a:uFill>
                  <a:solidFill>
                    <a:srgbClr val="FFC000"/>
                  </a:solidFill>
                </a:uFill>
                <a:ea typeface="+mn-lt"/>
                <a:cs typeface="+mn-lt"/>
              </a:rPr>
              <a:t>with</a:t>
            </a:r>
            <a:r>
              <a:rPr lang="fr-FR" sz="1100" b="1" kern="100">
                <a:solidFill>
                  <a:prstClr val="white"/>
                </a:solidFill>
                <a:uFill>
                  <a:solidFill>
                    <a:srgbClr val="FFC000"/>
                  </a:solidFill>
                </a:uFill>
                <a:ea typeface="+mn-lt"/>
                <a:cs typeface="+mn-lt"/>
              </a:rPr>
              <a:t> </a:t>
            </a:r>
            <a:r>
              <a:rPr lang="fr-FR" sz="1100" b="1" kern="100" err="1">
                <a:solidFill>
                  <a:prstClr val="white"/>
                </a:solidFill>
                <a:uFill>
                  <a:solidFill>
                    <a:srgbClr val="FFC000"/>
                  </a:solidFill>
                </a:uFill>
                <a:ea typeface="+mn-lt"/>
                <a:cs typeface="+mn-lt"/>
              </a:rPr>
              <a:t>technology</a:t>
            </a:r>
            <a:r>
              <a:rPr lang="fr-FR" sz="1100" b="1" kern="100">
                <a:solidFill>
                  <a:prstClr val="white"/>
                </a:solidFill>
                <a:uFill>
                  <a:solidFill>
                    <a:srgbClr val="FFC000"/>
                  </a:solidFill>
                </a:uFill>
                <a:ea typeface="+mn-lt"/>
                <a:cs typeface="+mn-lt"/>
              </a:rPr>
              <a:t> </a:t>
            </a:r>
            <a:r>
              <a:rPr lang="fr-FR" sz="1100" b="1" kern="100" err="1">
                <a:solidFill>
                  <a:prstClr val="white"/>
                </a:solidFill>
                <a:uFill>
                  <a:solidFill>
                    <a:srgbClr val="FFC000"/>
                  </a:solidFill>
                </a:uFill>
                <a:ea typeface="+mn-lt"/>
                <a:cs typeface="+mn-lt"/>
              </a:rPr>
              <a:t>partners</a:t>
            </a:r>
            <a:r>
              <a:rPr lang="fr-FR" sz="1100" kern="100">
                <a:solidFill>
                  <a:prstClr val="white"/>
                </a:solidFill>
                <a:uFill>
                  <a:solidFill>
                    <a:srgbClr val="FFC000"/>
                  </a:solidFill>
                </a:uFill>
                <a:ea typeface="+mn-lt"/>
                <a:cs typeface="+mn-lt"/>
              </a:rPr>
              <a:t> (software providers, </a:t>
            </a:r>
            <a:r>
              <a:rPr lang="fr-FR" sz="1100" kern="100" err="1">
                <a:solidFill>
                  <a:prstClr val="white"/>
                </a:solidFill>
                <a:uFill>
                  <a:solidFill>
                    <a:srgbClr val="FFC000"/>
                  </a:solidFill>
                </a:uFill>
                <a:ea typeface="+mn-lt"/>
                <a:cs typeface="+mn-lt"/>
              </a:rPr>
              <a:t>incubators</a:t>
            </a:r>
            <a:r>
              <a:rPr lang="fr-FR" sz="1100" kern="100">
                <a:solidFill>
                  <a:prstClr val="white"/>
                </a:solidFill>
                <a:uFill>
                  <a:solidFill>
                    <a:srgbClr val="FFC000"/>
                  </a:solidFill>
                </a:uFill>
                <a:ea typeface="+mn-lt"/>
                <a:cs typeface="+mn-lt"/>
              </a:rPr>
              <a:t>, AI </a:t>
            </a:r>
            <a:r>
              <a:rPr lang="fr-FR" sz="1100" kern="100" err="1">
                <a:solidFill>
                  <a:prstClr val="white"/>
                </a:solidFill>
                <a:uFill>
                  <a:solidFill>
                    <a:srgbClr val="FFC000"/>
                  </a:solidFill>
                </a:uFill>
                <a:ea typeface="+mn-lt"/>
                <a:cs typeface="+mn-lt"/>
              </a:rPr>
              <a:t>labs</a:t>
            </a:r>
            <a:r>
              <a:rPr lang="fr-FR" sz="1100" kern="100">
                <a:solidFill>
                  <a:prstClr val="white"/>
                </a:solidFill>
                <a:uFill>
                  <a:solidFill>
                    <a:srgbClr val="FFC000"/>
                  </a:solidFill>
                </a:uFill>
                <a:ea typeface="+mn-lt"/>
                <a:cs typeface="+mn-lt"/>
              </a:rPr>
              <a:t>) to </a:t>
            </a:r>
            <a:r>
              <a:rPr lang="fr-FR" sz="1100" kern="100" err="1">
                <a:solidFill>
                  <a:prstClr val="white"/>
                </a:solidFill>
                <a:uFill>
                  <a:solidFill>
                    <a:srgbClr val="FFC000"/>
                  </a:solidFill>
                </a:uFill>
                <a:ea typeface="+mn-lt"/>
                <a:cs typeface="+mn-lt"/>
              </a:rPr>
              <a:t>facilitate</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technical</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feasibility</a:t>
            </a:r>
            <a:r>
              <a:rPr lang="fr-FR" sz="1100" kern="100">
                <a:solidFill>
                  <a:prstClr val="white"/>
                </a:solidFill>
                <a:uFill>
                  <a:solidFill>
                    <a:srgbClr val="FFC000"/>
                  </a:solidFill>
                </a:uFill>
                <a:ea typeface="+mn-lt"/>
                <a:cs typeface="+mn-lt"/>
              </a:rPr>
              <a:t> and </a:t>
            </a:r>
            <a:r>
              <a:rPr lang="fr-FR" sz="1100" kern="100" err="1">
                <a:solidFill>
                  <a:prstClr val="white"/>
                </a:solidFill>
                <a:uFill>
                  <a:solidFill>
                    <a:srgbClr val="FFC000"/>
                  </a:solidFill>
                </a:uFill>
                <a:ea typeface="+mn-lt"/>
                <a:cs typeface="+mn-lt"/>
              </a:rPr>
              <a:t>scaling</a:t>
            </a:r>
            <a:r>
              <a:rPr lang="fr-FR" sz="1100" kern="100">
                <a:solidFill>
                  <a:prstClr val="white"/>
                </a:solidFill>
                <a:uFill>
                  <a:solidFill>
                    <a:srgbClr val="FFC000"/>
                  </a:solidFill>
                </a:uFill>
                <a:ea typeface="+mn-lt"/>
                <a:cs typeface="+mn-lt"/>
              </a:rPr>
              <a:t>.</a:t>
            </a:r>
            <a:endParaRPr lang="fr-FR" sz="1100">
              <a:solidFill>
                <a:prstClr val="white"/>
              </a:solidFill>
            </a:endParaRPr>
          </a:p>
          <a:p>
            <a:pPr marL="171450" indent="-171450">
              <a:buFont typeface="Arial"/>
              <a:buChar char="•"/>
              <a:defRPr/>
            </a:pPr>
            <a:r>
              <a:rPr lang="fr-FR" sz="1100" b="1" kern="100" err="1">
                <a:solidFill>
                  <a:prstClr val="white"/>
                </a:solidFill>
                <a:uFill>
                  <a:solidFill>
                    <a:srgbClr val="FFC000"/>
                  </a:solidFill>
                </a:uFill>
                <a:ea typeface="+mn-lt"/>
                <a:cs typeface="+mn-lt"/>
              </a:rPr>
              <a:t>Potential</a:t>
            </a:r>
            <a:r>
              <a:rPr lang="fr-FR" sz="1100" b="1" kern="100">
                <a:solidFill>
                  <a:prstClr val="white"/>
                </a:solidFill>
                <a:uFill>
                  <a:solidFill>
                    <a:srgbClr val="FFC000"/>
                  </a:solidFill>
                </a:uFill>
                <a:ea typeface="+mn-lt"/>
                <a:cs typeface="+mn-lt"/>
              </a:rPr>
              <a:t> </a:t>
            </a:r>
            <a:r>
              <a:rPr lang="fr-FR" sz="1100" b="1" kern="100" err="1">
                <a:solidFill>
                  <a:prstClr val="white"/>
                </a:solidFill>
                <a:uFill>
                  <a:solidFill>
                    <a:srgbClr val="FFC000"/>
                  </a:solidFill>
                </a:uFill>
                <a:ea typeface="+mn-lt"/>
                <a:cs typeface="+mn-lt"/>
              </a:rPr>
              <a:t>access</a:t>
            </a:r>
            <a:r>
              <a:rPr lang="fr-FR" sz="1100" b="1" kern="100">
                <a:solidFill>
                  <a:prstClr val="white"/>
                </a:solidFill>
                <a:uFill>
                  <a:solidFill>
                    <a:srgbClr val="FFC000"/>
                  </a:solidFill>
                </a:uFill>
                <a:ea typeface="+mn-lt"/>
                <a:cs typeface="+mn-lt"/>
              </a:rPr>
              <a:t> to cloud </a:t>
            </a:r>
            <a:r>
              <a:rPr lang="fr-FR" sz="1100" b="1" kern="100" err="1">
                <a:solidFill>
                  <a:prstClr val="white"/>
                </a:solidFill>
                <a:uFill>
                  <a:solidFill>
                    <a:srgbClr val="FFC000"/>
                  </a:solidFill>
                </a:uFill>
                <a:ea typeface="+mn-lt"/>
                <a:cs typeface="+mn-lt"/>
              </a:rPr>
              <a:t>credits</a:t>
            </a:r>
            <a:r>
              <a:rPr lang="fr-FR" sz="1100" b="1" kern="100">
                <a:solidFill>
                  <a:prstClr val="white"/>
                </a:solidFill>
                <a:uFill>
                  <a:solidFill>
                    <a:srgbClr val="FFC000"/>
                  </a:solidFill>
                </a:uFill>
                <a:ea typeface="+mn-lt"/>
                <a:cs typeface="+mn-lt"/>
              </a:rPr>
              <a:t> or </a:t>
            </a:r>
            <a:r>
              <a:rPr lang="fr-FR" sz="1100" b="1" kern="100" err="1">
                <a:solidFill>
                  <a:prstClr val="white"/>
                </a:solidFill>
                <a:uFill>
                  <a:solidFill>
                    <a:srgbClr val="FFC000"/>
                  </a:solidFill>
                </a:uFill>
                <a:ea typeface="+mn-lt"/>
                <a:cs typeface="+mn-lt"/>
              </a:rPr>
              <a:t>specialized</a:t>
            </a:r>
            <a:r>
              <a:rPr lang="fr-FR" sz="1100" b="1" kern="100">
                <a:solidFill>
                  <a:prstClr val="white"/>
                </a:solidFill>
                <a:uFill>
                  <a:solidFill>
                    <a:srgbClr val="FFC000"/>
                  </a:solidFill>
                </a:uFill>
                <a:ea typeface="+mn-lt"/>
                <a:cs typeface="+mn-lt"/>
              </a:rPr>
              <a:t> software </a:t>
            </a:r>
            <a:r>
              <a:rPr lang="fr-FR" sz="1100" b="1" kern="100" err="1">
                <a:solidFill>
                  <a:prstClr val="white"/>
                </a:solidFill>
                <a:uFill>
                  <a:solidFill>
                    <a:srgbClr val="FFC000"/>
                  </a:solidFill>
                </a:uFill>
                <a:ea typeface="+mn-lt"/>
                <a:cs typeface="+mn-lt"/>
              </a:rPr>
              <a:t>tools</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depending</a:t>
            </a:r>
            <a:r>
              <a:rPr lang="fr-FR" sz="1100" kern="100">
                <a:solidFill>
                  <a:prstClr val="white"/>
                </a:solidFill>
                <a:uFill>
                  <a:solidFill>
                    <a:srgbClr val="FFC000"/>
                  </a:solidFill>
                </a:uFill>
                <a:ea typeface="+mn-lt"/>
                <a:cs typeface="+mn-lt"/>
              </a:rPr>
              <a:t> on the </a:t>
            </a:r>
            <a:r>
              <a:rPr lang="fr-FR" sz="1100" kern="100" err="1">
                <a:solidFill>
                  <a:prstClr val="white"/>
                </a:solidFill>
                <a:uFill>
                  <a:solidFill>
                    <a:srgbClr val="FFC000"/>
                  </a:solidFill>
                </a:uFill>
                <a:ea typeface="+mn-lt"/>
                <a:cs typeface="+mn-lt"/>
              </a:rPr>
              <a:t>needs</a:t>
            </a:r>
            <a:r>
              <a:rPr lang="fr-FR" sz="1100" kern="100">
                <a:solidFill>
                  <a:prstClr val="white"/>
                </a:solidFill>
                <a:uFill>
                  <a:solidFill>
                    <a:srgbClr val="FFC000"/>
                  </a:solidFill>
                </a:uFill>
                <a:ea typeface="+mn-lt"/>
                <a:cs typeface="+mn-lt"/>
              </a:rPr>
              <a:t> of the </a:t>
            </a:r>
            <a:r>
              <a:rPr lang="fr-FR" sz="1100" kern="100" err="1">
                <a:solidFill>
                  <a:prstClr val="white"/>
                </a:solidFill>
                <a:uFill>
                  <a:solidFill>
                    <a:srgbClr val="FFC000"/>
                  </a:solidFill>
                </a:uFill>
                <a:ea typeface="+mn-lt"/>
                <a:cs typeface="+mn-lt"/>
              </a:rPr>
              <a:t>project</a:t>
            </a:r>
            <a:r>
              <a:rPr lang="fr-FR" sz="1100" kern="100">
                <a:solidFill>
                  <a:prstClr val="white"/>
                </a:solidFill>
                <a:uFill>
                  <a:solidFill>
                    <a:srgbClr val="FFC000"/>
                  </a:solidFill>
                </a:uFill>
                <a:ea typeface="+mn-lt"/>
                <a:cs typeface="+mn-lt"/>
              </a:rPr>
              <a:t>.</a:t>
            </a:r>
            <a:endParaRPr lang="fr-FR" sz="1100">
              <a:solidFill>
                <a:prstClr val="white"/>
              </a:solidFill>
            </a:endParaRPr>
          </a:p>
          <a:p>
            <a:pPr>
              <a:defRPr/>
            </a:pPr>
            <a:br>
              <a:rPr lang="fr-FR" sz="1100" b="1" kern="100">
                <a:solidFill>
                  <a:prstClr val="white"/>
                </a:solidFill>
                <a:uFill>
                  <a:solidFill>
                    <a:srgbClr val="FFC000"/>
                  </a:solidFill>
                </a:uFill>
                <a:ea typeface="+mn-lt"/>
                <a:cs typeface="+mn-lt"/>
              </a:rPr>
            </a:br>
            <a:r>
              <a:rPr lang="fr-FR" sz="1100" b="1" kern="100" err="1">
                <a:solidFill>
                  <a:prstClr val="white"/>
                </a:solidFill>
                <a:uFill>
                  <a:solidFill>
                    <a:srgbClr val="FFC000"/>
                  </a:solidFill>
                </a:uFill>
                <a:ea typeface="+mn-lt"/>
                <a:cs typeface="+mn-lt"/>
              </a:rPr>
              <a:t>Deliverables</a:t>
            </a:r>
            <a:r>
              <a:rPr lang="fr-FR" sz="1100" b="1" kern="100">
                <a:solidFill>
                  <a:prstClr val="white"/>
                </a:solidFill>
                <a:uFill>
                  <a:solidFill>
                    <a:srgbClr val="FFC000"/>
                  </a:solidFill>
                </a:uFill>
                <a:ea typeface="+mn-lt"/>
                <a:cs typeface="+mn-lt"/>
              </a:rPr>
              <a:t> </a:t>
            </a:r>
            <a:r>
              <a:rPr lang="fr-FR" sz="1100" b="1" kern="100" err="1">
                <a:solidFill>
                  <a:prstClr val="white"/>
                </a:solidFill>
                <a:uFill>
                  <a:solidFill>
                    <a:srgbClr val="FFC000"/>
                  </a:solidFill>
                </a:uFill>
                <a:ea typeface="+mn-lt"/>
                <a:cs typeface="+mn-lt"/>
              </a:rPr>
              <a:t>provided</a:t>
            </a:r>
            <a:endParaRPr lang="fr-FR" sz="1100" err="1">
              <a:solidFill>
                <a:prstClr val="white"/>
              </a:solidFill>
            </a:endParaRPr>
          </a:p>
          <a:p>
            <a:pPr marL="171450" indent="-171450">
              <a:buFont typeface="Arial"/>
              <a:buChar char="•"/>
              <a:defRPr/>
            </a:pPr>
            <a:r>
              <a:rPr lang="fr-FR" sz="1100" b="1" kern="100">
                <a:solidFill>
                  <a:prstClr val="white"/>
                </a:solidFill>
                <a:uFill>
                  <a:solidFill>
                    <a:srgbClr val="FFC000"/>
                  </a:solidFill>
                </a:uFill>
                <a:ea typeface="+mn-lt"/>
                <a:cs typeface="+mn-lt"/>
              </a:rPr>
              <a:t>Initial diagnostic</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half-day</a:t>
            </a:r>
            <a:r>
              <a:rPr lang="fr-FR" sz="1100" kern="100">
                <a:solidFill>
                  <a:prstClr val="white"/>
                </a:solidFill>
                <a:uFill>
                  <a:solidFill>
                    <a:srgbClr val="FFC000"/>
                  </a:solidFill>
                </a:uFill>
                <a:ea typeface="+mn-lt"/>
                <a:cs typeface="+mn-lt"/>
              </a:rPr>
              <a:t> workshop)</a:t>
            </a:r>
            <a:endParaRPr lang="fr-FR" sz="1100">
              <a:solidFill>
                <a:prstClr val="white"/>
              </a:solidFill>
            </a:endParaRPr>
          </a:p>
          <a:p>
            <a:pPr marL="171450" indent="-171450">
              <a:buFont typeface="Arial"/>
              <a:buChar char="•"/>
              <a:defRPr/>
            </a:pPr>
            <a:r>
              <a:rPr lang="fr-FR" sz="1100" b="1" kern="100">
                <a:solidFill>
                  <a:prstClr val="white"/>
                </a:solidFill>
                <a:uFill>
                  <a:solidFill>
                    <a:srgbClr val="FFC000"/>
                  </a:solidFill>
                </a:uFill>
                <a:ea typeface="+mn-lt"/>
                <a:cs typeface="+mn-lt"/>
              </a:rPr>
              <a:t>Roadmap support</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including</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target</a:t>
            </a:r>
            <a:r>
              <a:rPr lang="fr-FR" sz="1100" kern="100">
                <a:solidFill>
                  <a:prstClr val="white"/>
                </a:solidFill>
                <a:uFill>
                  <a:solidFill>
                    <a:srgbClr val="FFC000"/>
                  </a:solidFill>
                </a:uFill>
                <a:ea typeface="+mn-lt"/>
                <a:cs typeface="+mn-lt"/>
              </a:rPr>
              <a:t> architecture, </a:t>
            </a:r>
            <a:r>
              <a:rPr lang="fr-FR" sz="1100" kern="100" err="1">
                <a:solidFill>
                  <a:prstClr val="white"/>
                </a:solidFill>
                <a:uFill>
                  <a:solidFill>
                    <a:srgbClr val="FFC000"/>
                  </a:solidFill>
                </a:uFill>
                <a:ea typeface="+mn-lt"/>
                <a:cs typeface="+mn-lt"/>
              </a:rPr>
              <a:t>prioritized</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backlog</a:t>
            </a:r>
            <a:r>
              <a:rPr lang="fr-FR" sz="1100" kern="100">
                <a:solidFill>
                  <a:prstClr val="white"/>
                </a:solidFill>
                <a:uFill>
                  <a:solidFill>
                    <a:srgbClr val="FFC000"/>
                  </a:solidFill>
                </a:uFill>
                <a:ea typeface="+mn-lt"/>
                <a:cs typeface="+mn-lt"/>
              </a:rPr>
              <a:t>, effort estimation, and business model.</a:t>
            </a:r>
            <a:endParaRPr lang="fr-FR" sz="1100">
              <a:solidFill>
                <a:prstClr val="white"/>
              </a:solidFill>
            </a:endParaRPr>
          </a:p>
          <a:p>
            <a:pPr marL="171450" indent="-171450">
              <a:buFont typeface="Arial"/>
              <a:buChar char="•"/>
              <a:defRPr/>
            </a:pPr>
            <a:r>
              <a:rPr lang="fr-FR" sz="1100" b="1" kern="100">
                <a:solidFill>
                  <a:prstClr val="white"/>
                </a:solidFill>
                <a:uFill>
                  <a:solidFill>
                    <a:srgbClr val="FFC000"/>
                  </a:solidFill>
                </a:uFill>
                <a:ea typeface="+mn-lt"/>
                <a:cs typeface="+mn-lt"/>
              </a:rPr>
              <a:t>Change management support:</a:t>
            </a:r>
            <a:endParaRPr lang="en-US">
              <a:solidFill>
                <a:prstClr val="white"/>
              </a:solidFill>
            </a:endParaRPr>
          </a:p>
          <a:p>
            <a:pPr marL="628650" lvl="1" indent="-171450">
              <a:buFont typeface="Courier New"/>
              <a:buChar char="o"/>
              <a:defRPr/>
            </a:pPr>
            <a:r>
              <a:rPr lang="fr-FR" sz="1100" b="1" kern="100" err="1">
                <a:solidFill>
                  <a:prstClr val="white"/>
                </a:solidFill>
                <a:uFill>
                  <a:solidFill>
                    <a:srgbClr val="FFC000"/>
                  </a:solidFill>
                </a:uFill>
                <a:ea typeface="+mn-lt"/>
                <a:cs typeface="+mn-lt"/>
              </a:rPr>
              <a:t>Individual</a:t>
            </a:r>
            <a:r>
              <a:rPr lang="fr-FR" sz="1100" b="1" kern="100">
                <a:solidFill>
                  <a:prstClr val="white"/>
                </a:solidFill>
                <a:uFill>
                  <a:solidFill>
                    <a:srgbClr val="FFC000"/>
                  </a:solidFill>
                </a:uFill>
                <a:ea typeface="+mn-lt"/>
                <a:cs typeface="+mn-lt"/>
              </a:rPr>
              <a:t> coaching</a:t>
            </a:r>
            <a:r>
              <a:rPr lang="fr-FR" sz="1100" kern="100">
                <a:solidFill>
                  <a:prstClr val="white"/>
                </a:solidFill>
                <a:uFill>
                  <a:solidFill>
                    <a:srgbClr val="FFC000"/>
                  </a:solidFill>
                </a:uFill>
                <a:ea typeface="+mn-lt"/>
                <a:cs typeface="+mn-lt"/>
              </a:rPr>
              <a:t> (up to 2 team </a:t>
            </a:r>
            <a:r>
              <a:rPr lang="fr-FR" sz="1100" kern="100" err="1">
                <a:solidFill>
                  <a:prstClr val="white"/>
                </a:solidFill>
                <a:uFill>
                  <a:solidFill>
                    <a:srgbClr val="FFC000"/>
                  </a:solidFill>
                </a:uFill>
                <a:ea typeface="+mn-lt"/>
                <a:cs typeface="+mn-lt"/>
              </a:rPr>
              <a:t>members</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weekly</a:t>
            </a:r>
            <a:r>
              <a:rPr lang="fr-FR" sz="1100" kern="100">
                <a:solidFill>
                  <a:prstClr val="white"/>
                </a:solidFill>
                <a:uFill>
                  <a:solidFill>
                    <a:srgbClr val="FFC000"/>
                  </a:solidFill>
                </a:uFill>
                <a:ea typeface="+mn-lt"/>
                <a:cs typeface="+mn-lt"/>
              </a:rPr>
              <a:t> support </a:t>
            </a:r>
            <a:r>
              <a:rPr lang="fr-FR" sz="1100" kern="100" err="1">
                <a:solidFill>
                  <a:prstClr val="white"/>
                </a:solidFill>
                <a:uFill>
                  <a:solidFill>
                    <a:srgbClr val="FFC000"/>
                  </a:solidFill>
                </a:uFill>
                <a:ea typeface="+mn-lt"/>
                <a:cs typeface="+mn-lt"/>
              </a:rPr>
              <a:t>from</a:t>
            </a:r>
            <a:r>
              <a:rPr lang="fr-FR" sz="1100" kern="100">
                <a:solidFill>
                  <a:prstClr val="white"/>
                </a:solidFill>
                <a:uFill>
                  <a:solidFill>
                    <a:srgbClr val="FFC000"/>
                  </a:solidFill>
                </a:uFill>
                <a:ea typeface="+mn-lt"/>
                <a:cs typeface="+mn-lt"/>
              </a:rPr>
              <a:t> an AI expert (architecture, </a:t>
            </a:r>
            <a:r>
              <a:rPr lang="fr-FR" sz="1100" kern="100" err="1">
                <a:solidFill>
                  <a:prstClr val="white"/>
                </a:solidFill>
                <a:uFill>
                  <a:solidFill>
                    <a:srgbClr val="FFC000"/>
                  </a:solidFill>
                </a:uFill>
                <a:ea typeface="+mn-lt"/>
                <a:cs typeface="+mn-lt"/>
              </a:rPr>
              <a:t>models</a:t>
            </a:r>
            <a:r>
              <a:rPr lang="fr-FR" sz="1100" kern="100">
                <a:solidFill>
                  <a:prstClr val="white"/>
                </a:solidFill>
                <a:uFill>
                  <a:solidFill>
                    <a:srgbClr val="FFC000"/>
                  </a:solidFill>
                </a:uFill>
                <a:ea typeface="+mn-lt"/>
                <a:cs typeface="+mn-lt"/>
              </a:rPr>
              <a:t>, data, </a:t>
            </a:r>
            <a:r>
              <a:rPr lang="fr-FR" sz="1100" kern="100" err="1">
                <a:solidFill>
                  <a:prstClr val="white"/>
                </a:solidFill>
                <a:uFill>
                  <a:solidFill>
                    <a:srgbClr val="FFC000"/>
                  </a:solidFill>
                </a:uFill>
                <a:ea typeface="+mn-lt"/>
                <a:cs typeface="+mn-lt"/>
              </a:rPr>
              <a:t>MLOps</a:t>
            </a:r>
            <a:r>
              <a:rPr lang="fr-FR" sz="1100" kern="100">
                <a:solidFill>
                  <a:prstClr val="white"/>
                </a:solidFill>
                <a:uFill>
                  <a:solidFill>
                    <a:srgbClr val="FFC000"/>
                  </a:solidFill>
                </a:uFill>
                <a:ea typeface="+mn-lt"/>
                <a:cs typeface="+mn-lt"/>
              </a:rPr>
              <a:t>)</a:t>
            </a:r>
            <a:endParaRPr lang="en-US">
              <a:solidFill>
                <a:prstClr val="white"/>
              </a:solidFill>
            </a:endParaRPr>
          </a:p>
          <a:p>
            <a:pPr marL="628650" lvl="1" indent="-171450">
              <a:buFont typeface="Courier New"/>
              <a:buChar char="o"/>
              <a:defRPr/>
            </a:pPr>
            <a:r>
              <a:rPr lang="fr-FR" sz="1100" b="1" kern="100">
                <a:solidFill>
                  <a:prstClr val="white"/>
                </a:solidFill>
                <a:uFill>
                  <a:solidFill>
                    <a:srgbClr val="FFC000"/>
                  </a:solidFill>
                </a:uFill>
                <a:ea typeface="+mn-lt"/>
                <a:cs typeface="+mn-lt"/>
              </a:rPr>
              <a:t>AI training sessions</a:t>
            </a:r>
            <a:r>
              <a:rPr lang="fr-FR" sz="1100" kern="100">
                <a:solidFill>
                  <a:prstClr val="white"/>
                </a:solidFill>
                <a:uFill>
                  <a:solidFill>
                    <a:srgbClr val="FFC000"/>
                  </a:solidFill>
                </a:uFill>
                <a:ea typeface="+mn-lt"/>
                <a:cs typeface="+mn-lt"/>
              </a:rPr>
              <a:t> (2 sessions, </a:t>
            </a:r>
            <a:r>
              <a:rPr lang="fr-FR" sz="1100" kern="100" err="1">
                <a:solidFill>
                  <a:prstClr val="white"/>
                </a:solidFill>
                <a:uFill>
                  <a:solidFill>
                    <a:srgbClr val="FFC000"/>
                  </a:solidFill>
                </a:uFill>
                <a:ea typeface="+mn-lt"/>
                <a:cs typeface="+mn-lt"/>
              </a:rPr>
              <a:t>depending</a:t>
            </a:r>
            <a:r>
              <a:rPr lang="fr-FR" sz="1100" kern="100">
                <a:solidFill>
                  <a:prstClr val="white"/>
                </a:solidFill>
                <a:uFill>
                  <a:solidFill>
                    <a:srgbClr val="FFC000"/>
                  </a:solidFill>
                </a:uFill>
                <a:ea typeface="+mn-lt"/>
                <a:cs typeface="+mn-lt"/>
              </a:rPr>
              <a:t> on the </a:t>
            </a:r>
            <a:r>
              <a:rPr lang="fr-FR" sz="1100" kern="100" err="1">
                <a:solidFill>
                  <a:prstClr val="white"/>
                </a:solidFill>
                <a:uFill>
                  <a:solidFill>
                    <a:srgbClr val="FFC000"/>
                  </a:solidFill>
                </a:uFill>
                <a:ea typeface="+mn-lt"/>
                <a:cs typeface="+mn-lt"/>
              </a:rPr>
              <a:t>team’s</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level</a:t>
            </a:r>
            <a:r>
              <a:rPr lang="fr-FR" sz="1100" kern="100">
                <a:solidFill>
                  <a:prstClr val="white"/>
                </a:solidFill>
                <a:uFill>
                  <a:solidFill>
                    <a:srgbClr val="FFC000"/>
                  </a:solidFill>
                </a:uFill>
                <a:ea typeface="+mn-lt"/>
                <a:cs typeface="+mn-lt"/>
              </a:rPr>
              <a:t> of </a:t>
            </a:r>
            <a:r>
              <a:rPr lang="fr-FR" sz="1100" kern="100" err="1">
                <a:solidFill>
                  <a:prstClr val="white"/>
                </a:solidFill>
                <a:uFill>
                  <a:solidFill>
                    <a:srgbClr val="FFC000"/>
                  </a:solidFill>
                </a:uFill>
                <a:ea typeface="+mn-lt"/>
                <a:cs typeface="+mn-lt"/>
              </a:rPr>
              <a:t>maturity</a:t>
            </a:r>
            <a:r>
              <a:rPr lang="fr-FR" sz="1100" kern="100">
                <a:solidFill>
                  <a:prstClr val="white"/>
                </a:solidFill>
                <a:uFill>
                  <a:solidFill>
                    <a:srgbClr val="FFC000"/>
                  </a:solidFill>
                </a:uFill>
                <a:ea typeface="+mn-lt"/>
                <a:cs typeface="+mn-lt"/>
              </a:rPr>
              <a:t>)</a:t>
            </a:r>
            <a:endParaRPr lang="fr-FR" sz="1100">
              <a:solidFill>
                <a:prstClr val="white"/>
              </a:solidFill>
            </a:endParaRPr>
          </a:p>
          <a:p>
            <a:pPr marL="171450" indent="-171450">
              <a:buFont typeface="Arial"/>
              <a:buChar char="•"/>
              <a:defRPr/>
            </a:pPr>
            <a:r>
              <a:rPr lang="fr-FR" sz="1100" b="1" kern="100">
                <a:solidFill>
                  <a:prstClr val="white"/>
                </a:solidFill>
                <a:uFill>
                  <a:solidFill>
                    <a:srgbClr val="FFC000"/>
                  </a:solidFill>
                </a:uFill>
                <a:ea typeface="+mn-lt"/>
                <a:cs typeface="+mn-lt"/>
              </a:rPr>
              <a:t>Compliance and </a:t>
            </a:r>
            <a:r>
              <a:rPr lang="fr-FR" sz="1100" b="1" kern="100" err="1">
                <a:solidFill>
                  <a:prstClr val="white"/>
                </a:solidFill>
                <a:uFill>
                  <a:solidFill>
                    <a:srgbClr val="FFC000"/>
                  </a:solidFill>
                </a:uFill>
                <a:ea typeface="+mn-lt"/>
                <a:cs typeface="+mn-lt"/>
              </a:rPr>
              <a:t>ethics</a:t>
            </a:r>
            <a:r>
              <a:rPr lang="fr-FR" sz="1100" b="1" kern="100">
                <a:solidFill>
                  <a:prstClr val="white"/>
                </a:solidFill>
                <a:uFill>
                  <a:solidFill>
                    <a:srgbClr val="FFC000"/>
                  </a:solidFill>
                </a:uFill>
                <a:ea typeface="+mn-lt"/>
                <a:cs typeface="+mn-lt"/>
              </a:rPr>
              <a:t> support:</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risk</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review</a:t>
            </a:r>
            <a:endParaRPr lang="fr-FR" sz="1100">
              <a:solidFill>
                <a:prstClr val="white"/>
              </a:solidFill>
            </a:endParaRPr>
          </a:p>
          <a:p>
            <a:pPr marL="171450" indent="-171450">
              <a:buFont typeface="Arial"/>
              <a:buChar char="•"/>
              <a:defRPr/>
            </a:pPr>
            <a:r>
              <a:rPr lang="fr-FR" sz="1100" b="1" kern="100">
                <a:solidFill>
                  <a:prstClr val="white"/>
                </a:solidFill>
                <a:uFill>
                  <a:solidFill>
                    <a:srgbClr val="FFC000"/>
                  </a:solidFill>
                </a:uFill>
                <a:ea typeface="+mn-lt"/>
                <a:cs typeface="+mn-lt"/>
              </a:rPr>
              <a:t>Support in </a:t>
            </a:r>
            <a:r>
              <a:rPr lang="fr-FR" sz="1100" b="1" kern="100" err="1">
                <a:solidFill>
                  <a:prstClr val="white"/>
                </a:solidFill>
                <a:uFill>
                  <a:solidFill>
                    <a:srgbClr val="FFC000"/>
                  </a:solidFill>
                </a:uFill>
                <a:ea typeface="+mn-lt"/>
                <a:cs typeface="+mn-lt"/>
              </a:rPr>
              <a:t>preparing</a:t>
            </a:r>
            <a:r>
              <a:rPr lang="fr-FR" sz="1100" b="1" kern="100">
                <a:solidFill>
                  <a:prstClr val="white"/>
                </a:solidFill>
                <a:uFill>
                  <a:solidFill>
                    <a:srgbClr val="FFC000"/>
                  </a:solidFill>
                </a:uFill>
                <a:ea typeface="+mn-lt"/>
                <a:cs typeface="+mn-lt"/>
              </a:rPr>
              <a:t> a </a:t>
            </a:r>
            <a:r>
              <a:rPr lang="fr-FR" sz="1100" b="1" kern="100" err="1">
                <a:solidFill>
                  <a:prstClr val="white"/>
                </a:solidFill>
                <a:uFill>
                  <a:solidFill>
                    <a:srgbClr val="FFC000"/>
                  </a:solidFill>
                </a:uFill>
                <a:ea typeface="+mn-lt"/>
                <a:cs typeface="+mn-lt"/>
              </a:rPr>
              <a:t>demonstration</a:t>
            </a:r>
            <a:r>
              <a:rPr lang="fr-FR" sz="1100" b="1" kern="100">
                <a:solidFill>
                  <a:prstClr val="white"/>
                </a:solidFill>
                <a:uFill>
                  <a:solidFill>
                    <a:srgbClr val="FFC000"/>
                  </a:solidFill>
                </a:uFill>
                <a:ea typeface="+mn-lt"/>
                <a:cs typeface="+mn-lt"/>
              </a:rPr>
              <a:t> or pitch</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helping</a:t>
            </a:r>
            <a:r>
              <a:rPr lang="fr-FR" sz="1100" kern="100">
                <a:solidFill>
                  <a:prstClr val="white"/>
                </a:solidFill>
                <a:uFill>
                  <a:solidFill>
                    <a:srgbClr val="FFC000"/>
                  </a:solidFill>
                </a:uFill>
                <a:ea typeface="+mn-lt"/>
                <a:cs typeface="+mn-lt"/>
              </a:rPr>
              <a:t> structure the </a:t>
            </a:r>
            <a:r>
              <a:rPr lang="fr-FR" sz="1100" kern="100" err="1">
                <a:solidFill>
                  <a:prstClr val="white"/>
                </a:solidFill>
                <a:uFill>
                  <a:solidFill>
                    <a:srgbClr val="FFC000"/>
                  </a:solidFill>
                </a:uFill>
                <a:ea typeface="+mn-lt"/>
                <a:cs typeface="+mn-lt"/>
              </a:rPr>
              <a:t>technical</a:t>
            </a:r>
            <a:r>
              <a:rPr lang="fr-FR" sz="1100" kern="100">
                <a:solidFill>
                  <a:prstClr val="white"/>
                </a:solidFill>
                <a:uFill>
                  <a:solidFill>
                    <a:srgbClr val="FFC000"/>
                  </a:solidFill>
                </a:uFill>
                <a:ea typeface="+mn-lt"/>
                <a:cs typeface="+mn-lt"/>
              </a:rPr>
              <a:t> storytelling and </a:t>
            </a:r>
            <a:r>
              <a:rPr lang="fr-FR" sz="1100" kern="100" err="1">
                <a:solidFill>
                  <a:prstClr val="white"/>
                </a:solidFill>
                <a:uFill>
                  <a:solidFill>
                    <a:srgbClr val="FFC000"/>
                  </a:solidFill>
                </a:uFill>
                <a:ea typeface="+mn-lt"/>
                <a:cs typeface="+mn-lt"/>
              </a:rPr>
              <a:t>prepare</a:t>
            </a:r>
            <a:r>
              <a:rPr lang="fr-FR" sz="1100" kern="100">
                <a:solidFill>
                  <a:prstClr val="white"/>
                </a:solidFill>
                <a:uFill>
                  <a:solidFill>
                    <a:srgbClr val="FFC000"/>
                  </a:solidFill>
                </a:uFill>
                <a:ea typeface="+mn-lt"/>
                <a:cs typeface="+mn-lt"/>
              </a:rPr>
              <a:t> discussions </a:t>
            </a:r>
            <a:r>
              <a:rPr lang="fr-FR" sz="1100" kern="100" err="1">
                <a:solidFill>
                  <a:prstClr val="white"/>
                </a:solidFill>
                <a:uFill>
                  <a:solidFill>
                    <a:srgbClr val="FFC000"/>
                  </a:solidFill>
                </a:uFill>
                <a:ea typeface="+mn-lt"/>
                <a:cs typeface="+mn-lt"/>
              </a:rPr>
              <a:t>with</a:t>
            </a:r>
            <a:r>
              <a:rPr lang="fr-FR" sz="1100" kern="100">
                <a:solidFill>
                  <a:prstClr val="white"/>
                </a:solidFill>
                <a:uFill>
                  <a:solidFill>
                    <a:srgbClr val="FFC000"/>
                  </a:solidFill>
                </a:uFill>
                <a:ea typeface="+mn-lt"/>
                <a:cs typeface="+mn-lt"/>
              </a:rPr>
              <a:t> </a:t>
            </a:r>
            <a:r>
              <a:rPr lang="fr-FR" sz="1100" kern="100" err="1">
                <a:solidFill>
                  <a:prstClr val="white"/>
                </a:solidFill>
                <a:uFill>
                  <a:solidFill>
                    <a:srgbClr val="FFC000"/>
                  </a:solidFill>
                </a:uFill>
                <a:ea typeface="+mn-lt"/>
                <a:cs typeface="+mn-lt"/>
              </a:rPr>
              <a:t>partners</a:t>
            </a:r>
            <a:r>
              <a:rPr lang="fr-FR" sz="1100" kern="100">
                <a:solidFill>
                  <a:prstClr val="white"/>
                </a:solidFill>
                <a:uFill>
                  <a:solidFill>
                    <a:srgbClr val="FFC000"/>
                  </a:solidFill>
                </a:uFill>
                <a:ea typeface="+mn-lt"/>
                <a:cs typeface="+mn-lt"/>
              </a:rPr>
              <a:t> or </a:t>
            </a:r>
            <a:r>
              <a:rPr lang="fr-FR" sz="1100" kern="100" err="1">
                <a:solidFill>
                  <a:prstClr val="white"/>
                </a:solidFill>
                <a:uFill>
                  <a:solidFill>
                    <a:srgbClr val="FFC000"/>
                  </a:solidFill>
                </a:uFill>
                <a:ea typeface="+mn-lt"/>
                <a:cs typeface="+mn-lt"/>
              </a:rPr>
              <a:t>decision-makers</a:t>
            </a:r>
            <a:r>
              <a:rPr lang="fr-FR" sz="1100" kern="100">
                <a:solidFill>
                  <a:prstClr val="white"/>
                </a:solidFill>
                <a:uFill>
                  <a:solidFill>
                    <a:srgbClr val="FFC000"/>
                  </a:solidFill>
                </a:uFill>
                <a:ea typeface="+mn-lt"/>
                <a:cs typeface="+mn-lt"/>
              </a:rPr>
              <a:t>.</a:t>
            </a:r>
            <a:endParaRPr lang="fr-FR" sz="1100">
              <a:solidFill>
                <a:prstClr val="white"/>
              </a:solidFill>
            </a:endParaRPr>
          </a:p>
        </p:txBody>
      </p:sp>
      <p:sp>
        <p:nvSpPr>
          <p:cNvPr id="62" name="ZoneTexte 61">
            <a:extLst>
              <a:ext uri="{FF2B5EF4-FFF2-40B4-BE49-F238E27FC236}">
                <a16:creationId xmlns:a16="http://schemas.microsoft.com/office/drawing/2014/main" id="{16FC192E-F418-D565-9E79-E7CCD6D6850F}"/>
              </a:ext>
            </a:extLst>
          </p:cNvPr>
          <p:cNvSpPr txBox="1"/>
          <p:nvPr/>
        </p:nvSpPr>
        <p:spPr>
          <a:xfrm>
            <a:off x="268547" y="3295556"/>
            <a:ext cx="4220823" cy="3317511"/>
          </a:xfrm>
          <a:prstGeom prst="rect">
            <a:avLst/>
          </a:prstGeom>
          <a:noFill/>
        </p:spPr>
        <p:txBody>
          <a:bodyPr wrap="square">
            <a:spAutoFit/>
          </a:bodyPr>
          <a:lstStyle/>
          <a:p>
            <a:pPr marL="0" marR="0" lvl="0" indent="0" algn="l" defTabSz="914400" rtl="0" eaLnBrk="1" fontAlgn="auto" latinLnBrk="0" hangingPunct="1">
              <a:lnSpc>
                <a:spcPct val="107000"/>
              </a:lnSpc>
              <a:spcBef>
                <a:spcPts val="300"/>
              </a:spcBef>
              <a:spcAft>
                <a:spcPts val="800"/>
              </a:spcAft>
              <a:buClrTx/>
              <a:buSzTx/>
              <a:buFontTx/>
              <a:buNone/>
              <a:tabLst/>
              <a:defRPr/>
            </a:pPr>
            <a:r>
              <a:rPr kumimoji="0" lang="fr-FR" sz="14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Throughout the event, each team benefits from technical and strategic guidance to ensure project viability:</a:t>
            </a:r>
          </a:p>
          <a:p>
            <a:pPr marL="171450" marR="0" lvl="0" indent="-171450" algn="l" defTabSz="914400" rtl="0" eaLnBrk="1" fontAlgn="auto" latinLnBrk="0" hangingPunct="1">
              <a:lnSpc>
                <a:spcPct val="107000"/>
              </a:lnSpc>
              <a:spcBef>
                <a:spcPts val="300"/>
              </a:spcBef>
              <a:spcAft>
                <a:spcPts val="800"/>
              </a:spcAft>
              <a:buClrTx/>
              <a:buSzTx/>
              <a:buFont typeface="Wingdings" panose="05000000000000000000" pitchFamily="2" charset="2"/>
              <a:buChar char="Ø"/>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AI &amp; Agent Expertise: </a:t>
            </a:r>
            <a:r>
              <a:rPr kumimoji="0" lang="fr-FR" sz="1200"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Technical mentors guide you in choosing models and agent architecture.</a:t>
            </a:r>
          </a:p>
          <a:p>
            <a:pPr marL="171450" marR="0" lvl="0" indent="-171450" algn="l" defTabSz="914400" rtl="0" eaLnBrk="1" fontAlgn="auto" latinLnBrk="0" hangingPunct="1">
              <a:lnSpc>
                <a:spcPct val="107000"/>
              </a:lnSpc>
              <a:spcBef>
                <a:spcPts val="300"/>
              </a:spcBef>
              <a:spcAft>
                <a:spcPts val="800"/>
              </a:spcAft>
              <a:buClrTx/>
              <a:buSzTx/>
              <a:buFont typeface="Wingdings" panose="05000000000000000000" pitchFamily="2" charset="2"/>
              <a:buChar char="Ø"/>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Methodological Coaching: </a:t>
            </a:r>
            <a:r>
              <a:rPr kumimoji="0" lang="fr-FR" sz="1200"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Structured support to refine your use case and validate business impact.</a:t>
            </a:r>
          </a:p>
          <a:p>
            <a:pPr marL="171450" marR="0" lvl="0" indent="-171450" algn="l" defTabSz="914400" rtl="0" eaLnBrk="1" fontAlgn="auto" latinLnBrk="0" hangingPunct="1">
              <a:lnSpc>
                <a:spcPct val="107000"/>
              </a:lnSpc>
              <a:spcBef>
                <a:spcPts val="300"/>
              </a:spcBef>
              <a:spcAft>
                <a:spcPts val="800"/>
              </a:spcAft>
              <a:buClrTx/>
              <a:buSzTx/>
              <a:buFont typeface="Wingdings" panose="05000000000000000000" pitchFamily="2" charset="2"/>
              <a:buChar char="Ø"/>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Prototyping Support: </a:t>
            </a:r>
            <a:r>
              <a:rPr kumimoji="0" lang="fr-FR" sz="1200"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Hands-on assistance to transform your concepts into functional prototypes.</a:t>
            </a:r>
          </a:p>
          <a:p>
            <a:pPr marL="171450" marR="0" lvl="0" indent="-171450" algn="l" defTabSz="914400" rtl="0" eaLnBrk="1" fontAlgn="auto" latinLnBrk="0" hangingPunct="1">
              <a:lnSpc>
                <a:spcPct val="107000"/>
              </a:lnSpc>
              <a:spcBef>
                <a:spcPts val="300"/>
              </a:spcBef>
              <a:spcAft>
                <a:spcPts val="800"/>
              </a:spcAft>
              <a:buClrTx/>
              <a:buSzTx/>
              <a:buFont typeface="Wingdings" panose="05000000000000000000" pitchFamily="2" charset="2"/>
              <a:buChar char="Ø"/>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Collaborative Ecosystem: </a:t>
            </a:r>
            <a:r>
              <a:rPr kumimoji="0" lang="fr-FR" sz="1200"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An optimized environment for rapid experimentation and real-world testing.</a:t>
            </a:r>
            <a:endParaRPr kumimoji="0" lang="fr-FR" sz="120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46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C65E">
            <a:alpha val="25000"/>
          </a:srgbClr>
        </a:solidFill>
        <a:effectLst/>
      </p:bgPr>
    </p:bg>
    <p:spTree>
      <p:nvGrpSpPr>
        <p:cNvPr id="1" name="">
          <a:extLst>
            <a:ext uri="{FF2B5EF4-FFF2-40B4-BE49-F238E27FC236}">
              <a16:creationId xmlns:a16="http://schemas.microsoft.com/office/drawing/2014/main" id="{3ED4AFA3-ABFC-5FAE-151D-017F7EAFE314}"/>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D2F2D9C7-9711-316B-92D8-7550933BBBE9}"/>
              </a:ext>
            </a:extLst>
          </p:cNvPr>
          <p:cNvSpPr txBox="1"/>
          <p:nvPr/>
        </p:nvSpPr>
        <p:spPr>
          <a:xfrm>
            <a:off x="579259" y="256519"/>
            <a:ext cx="9321460"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2D2464"/>
                </a:solidFill>
                <a:effectLst/>
                <a:uLnTx/>
                <a:uFillTx/>
                <a:latin typeface="Roboto"/>
                <a:ea typeface="Roboto"/>
                <a:cs typeface="Roboto"/>
              </a:rPr>
              <a:t>Initial Information</a:t>
            </a:r>
            <a:endParaRPr kumimoji="0" lang="fr-FR" sz="2400" b="1" i="1" u="none" strike="noStrike" kern="1200" cap="none" spc="0" normalizeH="0" baseline="0" noProof="0">
              <a:ln>
                <a:noFill/>
              </a:ln>
              <a:solidFill>
                <a:srgbClr val="2D2464"/>
              </a:solidFill>
              <a:effectLst/>
              <a:uLnTx/>
              <a:uFillTx/>
              <a:latin typeface="Roboto"/>
              <a:ea typeface="Roboto"/>
              <a:cs typeface="Roboto"/>
            </a:endParaRPr>
          </a:p>
        </p:txBody>
      </p:sp>
      <p:sp>
        <p:nvSpPr>
          <p:cNvPr id="10" name="Rectangle 9">
            <a:extLst>
              <a:ext uri="{FF2B5EF4-FFF2-40B4-BE49-F238E27FC236}">
                <a16:creationId xmlns:a16="http://schemas.microsoft.com/office/drawing/2014/main" id="{07D09313-EFF8-177A-E982-700FCFDC048A}"/>
              </a:ext>
            </a:extLst>
          </p:cNvPr>
          <p:cNvSpPr/>
          <p:nvPr/>
        </p:nvSpPr>
        <p:spPr>
          <a:xfrm>
            <a:off x="469942" y="256519"/>
            <a:ext cx="89748" cy="477266"/>
          </a:xfrm>
          <a:prstGeom prst="rect">
            <a:avLst/>
          </a:prstGeom>
          <a:solidFill>
            <a:srgbClr val="5A4E9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43" name="Groupe 42">
            <a:extLst>
              <a:ext uri="{FF2B5EF4-FFF2-40B4-BE49-F238E27FC236}">
                <a16:creationId xmlns:a16="http://schemas.microsoft.com/office/drawing/2014/main" id="{FEE9E522-3955-EA06-FD64-32DB74B30603}"/>
              </a:ext>
            </a:extLst>
          </p:cNvPr>
          <p:cNvGrpSpPr/>
          <p:nvPr/>
        </p:nvGrpSpPr>
        <p:grpSpPr>
          <a:xfrm>
            <a:off x="632465" y="826753"/>
            <a:ext cx="10596870" cy="4501676"/>
            <a:chOff x="469942" y="979153"/>
            <a:chExt cx="10596870" cy="4501676"/>
          </a:xfrm>
        </p:grpSpPr>
        <p:sp>
          <p:nvSpPr>
            <p:cNvPr id="25" name="Rectangle : coins arrondis 24">
              <a:extLst>
                <a:ext uri="{FF2B5EF4-FFF2-40B4-BE49-F238E27FC236}">
                  <a16:creationId xmlns:a16="http://schemas.microsoft.com/office/drawing/2014/main" id="{EC1CFF5B-832C-1ACD-AB93-A40478E903BE}"/>
                </a:ext>
              </a:extLst>
            </p:cNvPr>
            <p:cNvSpPr/>
            <p:nvPr/>
          </p:nvSpPr>
          <p:spPr>
            <a:xfrm>
              <a:off x="469942" y="1561513"/>
              <a:ext cx="3429153" cy="3913256"/>
            </a:xfrm>
            <a:prstGeom prst="roundRect">
              <a:avLst>
                <a:gd name="adj" fmla="val 407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300"/>
                </a:spcBef>
                <a:spcAft>
                  <a:spcPts val="800"/>
                </a:spcAft>
                <a:buClrTx/>
                <a:buSzTx/>
                <a:buFontTx/>
                <a:buNone/>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This file aims to identify real, priority, and high-impact issues faced by companies in the Digital Energy program, for which </a:t>
              </a:r>
              <a:r>
                <a:rPr kumimoji="0" lang="fr-FR" sz="1200" b="1" i="0" u="none" strike="noStrike" kern="100" cap="none" spc="0" normalizeH="0" baseline="0" noProof="0">
                  <a:ln>
                    <a:noFill/>
                  </a:ln>
                  <a:solidFill>
                    <a:srgbClr val="F6C65E"/>
                  </a:solidFill>
                  <a:effectLst/>
                  <a:uLnTx/>
                  <a:uFillTx/>
                  <a:latin typeface="Aptos" panose="020B0004020202020204" pitchFamily="34" charset="0"/>
                  <a:ea typeface="+mn-ea"/>
                  <a:cs typeface="Times New Roman" panose="02020603050405020304" pitchFamily="18" charset="0"/>
                </a:rPr>
                <a:t>generative or agentic AI </a:t>
              </a: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could be a relevant lever.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1" i="0" u="none" strike="noStrike" kern="100" cap="none" spc="0" normalizeH="0" baseline="0" noProof="0">
                  <a:ln>
                    <a:noFill/>
                  </a:ln>
                  <a:solidFill>
                    <a:srgbClr val="ECBE5C"/>
                  </a:solidFill>
                  <a:effectLst/>
                  <a:uLnTx/>
                  <a:uFillTx/>
                  <a:latin typeface="Aptos" panose="020B0004020202020204" pitchFamily="34" charset="0"/>
                  <a:ea typeface="+mn-ea"/>
                  <a:cs typeface="Times New Roman" panose="02020603050405020304" pitchFamily="18" charset="0"/>
                </a:rPr>
                <a:t>The AI Hackathon is not a competition of already finalized solutions, but an intensive working period to: </a:t>
              </a:r>
            </a:p>
            <a:p>
              <a:pPr marL="171450" marR="0" lvl="0" indent="-171450" algn="l" defTabSz="914400" rtl="0" eaLnBrk="1" fontAlgn="auto" latinLnBrk="0" hangingPunct="1">
                <a:lnSpc>
                  <a:spcPct val="107000"/>
                </a:lnSpc>
                <a:spcBef>
                  <a:spcPts val="0"/>
                </a:spcBef>
                <a:spcAft>
                  <a:spcPts val="800"/>
                </a:spcAft>
                <a:buClr>
                  <a:srgbClr val="ECBE5C"/>
                </a:buClr>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Start from the defined problem to identify and prioritize actionable AI use cases</a:t>
              </a:r>
            </a:p>
            <a:p>
              <a:pPr marL="171450" marR="0" lvl="0" indent="-171450" algn="l" defTabSz="914400" rtl="0" eaLnBrk="1" fontAlgn="auto" latinLnBrk="0" hangingPunct="1">
                <a:lnSpc>
                  <a:spcPct val="107000"/>
                </a:lnSpc>
                <a:spcBef>
                  <a:spcPts val="0"/>
                </a:spcBef>
                <a:spcAft>
                  <a:spcPts val="800"/>
                </a:spcAft>
                <a:buClr>
                  <a:srgbClr val="ECBE5C"/>
                </a:buClr>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Quickly test a hypothesis via a prototype</a:t>
              </a:r>
            </a:p>
            <a:p>
              <a:pPr marL="171450" marR="0" lvl="0" indent="-171450" algn="l" defTabSz="914400" rtl="0" eaLnBrk="1" fontAlgn="auto" latinLnBrk="0" hangingPunct="1">
                <a:lnSpc>
                  <a:spcPct val="107000"/>
                </a:lnSpc>
                <a:spcBef>
                  <a:spcPts val="0"/>
                </a:spcBef>
                <a:spcAft>
                  <a:spcPts val="800"/>
                </a:spcAft>
                <a:buClr>
                  <a:srgbClr val="ECBE5C"/>
                </a:buClr>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Prepare a final pitch to present the project</a:t>
              </a:r>
            </a:p>
          </p:txBody>
        </p:sp>
        <p:cxnSp>
          <p:nvCxnSpPr>
            <p:cNvPr id="2" name="Connecteur droit 1">
              <a:extLst>
                <a:ext uri="{FF2B5EF4-FFF2-40B4-BE49-F238E27FC236}">
                  <a16:creationId xmlns:a16="http://schemas.microsoft.com/office/drawing/2014/main" id="{C7B2EDFC-0EE0-CEE7-A707-87D26BDB8DE1}"/>
                </a:ext>
              </a:extLst>
            </p:cNvPr>
            <p:cNvCxnSpPr>
              <a:cxnSpLocks/>
            </p:cNvCxnSpPr>
            <p:nvPr/>
          </p:nvCxnSpPr>
          <p:spPr>
            <a:xfrm>
              <a:off x="532502" y="1062891"/>
              <a:ext cx="10470810" cy="0"/>
            </a:xfrm>
            <a:prstGeom prst="line">
              <a:avLst/>
            </a:prstGeom>
            <a:ln w="19050">
              <a:solidFill>
                <a:srgbClr val="5A4E9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714522D4-74C0-4FB0-50DC-EA9006A01F64}"/>
                </a:ext>
              </a:extLst>
            </p:cNvPr>
            <p:cNvSpPr/>
            <p:nvPr/>
          </p:nvSpPr>
          <p:spPr>
            <a:xfrm>
              <a:off x="2036480" y="979153"/>
              <a:ext cx="148038" cy="148038"/>
            </a:xfrm>
            <a:prstGeom prst="ellipse">
              <a:avLst/>
            </a:prstGeom>
            <a:solidFill>
              <a:srgbClr val="2D236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l" defTabSz="554492" rtl="0" eaLnBrk="1" fontAlgn="auto" latinLnBrk="0" hangingPunct="1">
                <a:lnSpc>
                  <a:spcPct val="100000"/>
                </a:lnSpc>
                <a:spcBef>
                  <a:spcPts val="0"/>
                </a:spcBef>
                <a:spcAft>
                  <a:spcPts val="600"/>
                </a:spcAft>
                <a:buClrTx/>
                <a:buSzTx/>
                <a:buFontTx/>
                <a:buNone/>
                <a:tabLst/>
                <a:defRPr/>
              </a:pPr>
              <a:endParaRPr kumimoji="0" sz="1100" b="0" i="0" u="none" strike="noStrike" kern="0" cap="none" spc="0" normalizeH="0" baseline="0" noProof="0">
                <a:ln>
                  <a:noFill/>
                </a:ln>
                <a:solidFill>
                  <a:srgbClr val="1E2124"/>
                </a:solidFill>
                <a:effectLst/>
                <a:highlight>
                  <a:srgbClr val="5A4E94"/>
                </a:highlight>
                <a:uLnTx/>
                <a:uFillTx/>
                <a:latin typeface="Poppins" pitchFamily="2" charset="77"/>
                <a:ea typeface="+mn-ea"/>
                <a:cs typeface="Poppins" pitchFamily="2" charset="77"/>
              </a:endParaRPr>
            </a:p>
          </p:txBody>
        </p:sp>
        <p:sp>
          <p:nvSpPr>
            <p:cNvPr id="4" name="Ellipse 3">
              <a:extLst>
                <a:ext uri="{FF2B5EF4-FFF2-40B4-BE49-F238E27FC236}">
                  <a16:creationId xmlns:a16="http://schemas.microsoft.com/office/drawing/2014/main" id="{46EECF6A-3CE9-9CD7-D61C-102284AB61A7}"/>
                </a:ext>
              </a:extLst>
            </p:cNvPr>
            <p:cNvSpPr/>
            <p:nvPr/>
          </p:nvSpPr>
          <p:spPr>
            <a:xfrm>
              <a:off x="9210750" y="979153"/>
              <a:ext cx="148038" cy="148038"/>
            </a:xfrm>
            <a:prstGeom prst="ellipse">
              <a:avLst/>
            </a:prstGeom>
            <a:solidFill>
              <a:srgbClr val="2D236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l" defTabSz="554492" rtl="0" eaLnBrk="1" fontAlgn="auto" latinLnBrk="0" hangingPunct="1">
                <a:lnSpc>
                  <a:spcPct val="100000"/>
                </a:lnSpc>
                <a:spcBef>
                  <a:spcPts val="0"/>
                </a:spcBef>
                <a:spcAft>
                  <a:spcPts val="600"/>
                </a:spcAft>
                <a:buClrTx/>
                <a:buSzTx/>
                <a:buFontTx/>
                <a:buNone/>
                <a:tabLst/>
                <a:defRPr/>
              </a:pPr>
              <a:endParaRPr kumimoji="0" sz="1100" b="0" i="0" u="none" strike="noStrike" kern="0" cap="none" spc="0" normalizeH="0" baseline="0" noProof="0">
                <a:ln>
                  <a:noFill/>
                </a:ln>
                <a:solidFill>
                  <a:srgbClr val="1E2124"/>
                </a:solidFill>
                <a:effectLst/>
                <a:highlight>
                  <a:srgbClr val="5A4E94"/>
                </a:highlight>
                <a:uLnTx/>
                <a:uFillTx/>
                <a:latin typeface="Poppins" pitchFamily="2" charset="77"/>
                <a:ea typeface="+mn-ea"/>
                <a:cs typeface="Poppins" pitchFamily="2" charset="77"/>
              </a:endParaRPr>
            </a:p>
          </p:txBody>
        </p:sp>
        <p:sp>
          <p:nvSpPr>
            <p:cNvPr id="5" name="Ellipse 4">
              <a:extLst>
                <a:ext uri="{FF2B5EF4-FFF2-40B4-BE49-F238E27FC236}">
                  <a16:creationId xmlns:a16="http://schemas.microsoft.com/office/drawing/2014/main" id="{1D80C455-AE33-8F4B-D43F-6F50B8F3300F}"/>
                </a:ext>
              </a:extLst>
            </p:cNvPr>
            <p:cNvSpPr/>
            <p:nvPr/>
          </p:nvSpPr>
          <p:spPr>
            <a:xfrm>
              <a:off x="5679330" y="1018055"/>
              <a:ext cx="148038" cy="148038"/>
            </a:xfrm>
            <a:prstGeom prst="ellipse">
              <a:avLst/>
            </a:prstGeom>
            <a:solidFill>
              <a:srgbClr val="2D236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l" defTabSz="554492" rtl="0" eaLnBrk="1" fontAlgn="auto" latinLnBrk="0" hangingPunct="1">
                <a:lnSpc>
                  <a:spcPct val="100000"/>
                </a:lnSpc>
                <a:spcBef>
                  <a:spcPts val="0"/>
                </a:spcBef>
                <a:spcAft>
                  <a:spcPts val="600"/>
                </a:spcAft>
                <a:buClrTx/>
                <a:buSzTx/>
                <a:buFontTx/>
                <a:buNone/>
                <a:tabLst/>
                <a:defRPr/>
              </a:pPr>
              <a:endParaRPr kumimoji="0" sz="1100" b="0" i="0" u="none" strike="noStrike" kern="0" cap="none" spc="0" normalizeH="0" baseline="0" noProof="0">
                <a:ln>
                  <a:noFill/>
                </a:ln>
                <a:solidFill>
                  <a:srgbClr val="1E2124"/>
                </a:solidFill>
                <a:effectLst/>
                <a:highlight>
                  <a:srgbClr val="5A4E94"/>
                </a:highlight>
                <a:uLnTx/>
                <a:uFillTx/>
                <a:latin typeface="Poppins" pitchFamily="2" charset="77"/>
                <a:ea typeface="+mn-ea"/>
                <a:cs typeface="Poppins" pitchFamily="2" charset="77"/>
              </a:endParaRPr>
            </a:p>
          </p:txBody>
        </p:sp>
        <p:grpSp>
          <p:nvGrpSpPr>
            <p:cNvPr id="6" name="Groupe 5">
              <a:extLst>
                <a:ext uri="{FF2B5EF4-FFF2-40B4-BE49-F238E27FC236}">
                  <a16:creationId xmlns:a16="http://schemas.microsoft.com/office/drawing/2014/main" id="{9AD998D0-239B-F73A-E03F-78B1B231213E}"/>
                </a:ext>
              </a:extLst>
            </p:cNvPr>
            <p:cNvGrpSpPr/>
            <p:nvPr/>
          </p:nvGrpSpPr>
          <p:grpSpPr>
            <a:xfrm>
              <a:off x="469942" y="1180201"/>
              <a:ext cx="3429152" cy="477264"/>
              <a:chOff x="0" y="0"/>
              <a:chExt cx="2146048" cy="5264408"/>
            </a:xfrm>
            <a:solidFill>
              <a:srgbClr val="F6C65E"/>
            </a:solidFill>
          </p:grpSpPr>
          <p:sp>
            <p:nvSpPr>
              <p:cNvPr id="7" name="Rectangle : coins arrondis 6">
                <a:extLst>
                  <a:ext uri="{FF2B5EF4-FFF2-40B4-BE49-F238E27FC236}">
                    <a16:creationId xmlns:a16="http://schemas.microsoft.com/office/drawing/2014/main" id="{3C6126C5-9B12-F978-3CAE-0B55745F75E5}"/>
                  </a:ext>
                </a:extLst>
              </p:cNvPr>
              <p:cNvSpPr/>
              <p:nvPr/>
            </p:nvSpPr>
            <p:spPr>
              <a:xfrm>
                <a:off x="0" y="0"/>
                <a:ext cx="2146048" cy="5264408"/>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 coins arrondis 4">
                <a:extLst>
                  <a:ext uri="{FF2B5EF4-FFF2-40B4-BE49-F238E27FC236}">
                    <a16:creationId xmlns:a16="http://schemas.microsoft.com/office/drawing/2014/main" id="{78D73C18-87C7-5C62-5A25-1AF4673BF848}"/>
                  </a:ext>
                </a:extLst>
              </p:cNvPr>
              <p:cNvSpPr txBox="1"/>
              <p:nvPr/>
            </p:nvSpPr>
            <p:spPr>
              <a:xfrm>
                <a:off x="0" y="2105763"/>
                <a:ext cx="2146048" cy="2105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fr-FR" sz="2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8" name="Rectangle : coins arrondis 27">
              <a:extLst>
                <a:ext uri="{FF2B5EF4-FFF2-40B4-BE49-F238E27FC236}">
                  <a16:creationId xmlns:a16="http://schemas.microsoft.com/office/drawing/2014/main" id="{64C206CA-CDF9-FD76-DB42-97BFB796AA2B}"/>
                </a:ext>
              </a:extLst>
            </p:cNvPr>
            <p:cNvSpPr/>
            <p:nvPr/>
          </p:nvSpPr>
          <p:spPr>
            <a:xfrm flipH="1">
              <a:off x="854870" y="1300870"/>
              <a:ext cx="2520000" cy="241207"/>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ctr" defTabSz="554492" rtl="0" eaLnBrk="1" fontAlgn="auto" latinLnBrk="0" hangingPunct="1">
                <a:lnSpc>
                  <a:spcPct val="100000"/>
                </a:lnSpc>
                <a:spcBef>
                  <a:spcPts val="0"/>
                </a:spcBef>
                <a:spcAft>
                  <a:spcPts val="600"/>
                </a:spcAft>
                <a:buClrTx/>
                <a:buSzTx/>
                <a:buFontTx/>
                <a:buNone/>
                <a:tabLst/>
                <a:defRPr/>
              </a:pPr>
              <a:r>
                <a:rPr kumimoji="0" lang="fr-FR" sz="1200" b="1" i="0" u="none" strike="noStrike" kern="0" cap="none" spc="0" normalizeH="0" baseline="0" noProof="0">
                  <a:ln>
                    <a:noFill/>
                  </a:ln>
                  <a:solidFill>
                    <a:srgbClr val="FFFFFF"/>
                  </a:solidFill>
                  <a:effectLst/>
                  <a:uLnTx/>
                  <a:uFillTx/>
                  <a:latin typeface="Poppins" panose="00000500000000000000" pitchFamily="2" charset="0"/>
                  <a:ea typeface="Roboto" panose="02000000000000000000" pitchFamily="2" charset="0"/>
                  <a:cs typeface="Poppins" panose="00000500000000000000" pitchFamily="2" charset="0"/>
                </a:rPr>
                <a:t>Objective of the File</a:t>
              </a:r>
            </a:p>
          </p:txBody>
        </p:sp>
        <p:sp>
          <p:nvSpPr>
            <p:cNvPr id="31" name="Rectangle : coins arrondis 30">
              <a:extLst>
                <a:ext uri="{FF2B5EF4-FFF2-40B4-BE49-F238E27FC236}">
                  <a16:creationId xmlns:a16="http://schemas.microsoft.com/office/drawing/2014/main" id="{796E7E3B-F895-D470-544D-3B5406BA93B1}"/>
                </a:ext>
              </a:extLst>
            </p:cNvPr>
            <p:cNvSpPr/>
            <p:nvPr/>
          </p:nvSpPr>
          <p:spPr>
            <a:xfrm>
              <a:off x="4038771" y="1561513"/>
              <a:ext cx="3429153" cy="3913256"/>
            </a:xfrm>
            <a:prstGeom prst="roundRect">
              <a:avLst>
                <a:gd name="adj" fmla="val 370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200" b="1" i="0" u="none" strike="noStrike" kern="100" cap="none" spc="0" normalizeH="0" baseline="0" noProof="0">
                <a:ln>
                  <a:noFill/>
                </a:ln>
                <a:solidFill>
                  <a:srgbClr val="ECBE5C"/>
                </a:solidFill>
                <a:effectLst/>
                <a:uLnTx/>
                <a:uFillTx/>
                <a:latin typeface="Aptos" panose="020B00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1" i="0" u="none" strike="noStrike" kern="100" cap="none" spc="0" normalizeH="0" baseline="0" noProof="0">
                  <a:ln>
                    <a:noFill/>
                  </a:ln>
                  <a:solidFill>
                    <a:srgbClr val="ECBE5C"/>
                  </a:solidFill>
                  <a:effectLst/>
                  <a:uLnTx/>
                  <a:uFillTx/>
                  <a:latin typeface="Aptos" panose="020B0004020202020204" pitchFamily="34" charset="0"/>
                  <a:ea typeface="+mn-ea"/>
                  <a:cs typeface="Times New Roman" panose="02020603050405020304" pitchFamily="18" charset="0"/>
                </a:rPr>
                <a:t>We expect from your application:</a:t>
              </a:r>
            </a:p>
            <a:p>
              <a:pPr marL="171450" marR="0" lvl="0" indent="-171450" algn="l" defTabSz="914400" rtl="0" eaLnBrk="1" fontAlgn="auto" latinLnBrk="0" hangingPunct="1">
                <a:lnSpc>
                  <a:spcPct val="107000"/>
                </a:lnSpc>
                <a:spcBef>
                  <a:spcPts val="0"/>
                </a:spcBef>
                <a:spcAft>
                  <a:spcPts val="800"/>
                </a:spcAft>
                <a:buClr>
                  <a:srgbClr val="ECBE5C"/>
                </a:buClr>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A clear, concrete, and priority problem, rooted in your real activity</a:t>
              </a:r>
            </a:p>
            <a:p>
              <a:pPr marL="171450" marR="0" lvl="0" indent="-171450" algn="l" defTabSz="914400" rtl="0" eaLnBrk="1" fontAlgn="auto" latinLnBrk="0" hangingPunct="1">
                <a:lnSpc>
                  <a:spcPct val="107000"/>
                </a:lnSpc>
                <a:spcBef>
                  <a:spcPts val="0"/>
                </a:spcBef>
                <a:spcAft>
                  <a:spcPts val="800"/>
                </a:spcAft>
                <a:buClr>
                  <a:srgbClr val="ECBE5C"/>
                </a:buClr>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A factual description of current pain points and their impacts</a:t>
              </a:r>
            </a:p>
            <a:p>
              <a:pPr marL="171450" marR="0" lvl="0" indent="-171450" algn="l" defTabSz="914400" rtl="0" eaLnBrk="1" fontAlgn="auto" latinLnBrk="0" hangingPunct="1">
                <a:lnSpc>
                  <a:spcPct val="107000"/>
                </a:lnSpc>
                <a:spcBef>
                  <a:spcPts val="0"/>
                </a:spcBef>
                <a:spcAft>
                  <a:spcPts val="800"/>
                </a:spcAft>
                <a:buClr>
                  <a:srgbClr val="ECBE5C"/>
                </a:buClr>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Hypotheses on how generative or agentic AI could help (without the necessity that the solution be finalized)</a:t>
              </a:r>
            </a:p>
            <a:p>
              <a:pPr marL="171450" marR="0" lvl="0" indent="-171450" algn="l" defTabSz="914400" rtl="0" eaLnBrk="1" fontAlgn="auto" latinLnBrk="0" hangingPunct="1">
                <a:lnSpc>
                  <a:spcPct val="107000"/>
                </a:lnSpc>
                <a:spcBef>
                  <a:spcPts val="0"/>
                </a:spcBef>
                <a:spcAft>
                  <a:spcPts val="800"/>
                </a:spcAft>
                <a:buClr>
                  <a:srgbClr val="ECBE5C"/>
                </a:buClr>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Feasibility elements (available data, constraints, field context)</a:t>
              </a:r>
            </a:p>
            <a:p>
              <a:pPr marL="171450" marR="0" lvl="0" indent="-171450" algn="l" defTabSz="914400" rtl="0" eaLnBrk="1" fontAlgn="auto" latinLnBrk="0" hangingPunct="1">
                <a:lnSpc>
                  <a:spcPct val="107000"/>
                </a:lnSpc>
                <a:spcBef>
                  <a:spcPts val="0"/>
                </a:spcBef>
                <a:spcAft>
                  <a:spcPts val="800"/>
                </a:spcAft>
                <a:buClr>
                  <a:srgbClr val="ECBE5C"/>
                </a:buClr>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The capability to test a simple POC in one day during the AI Hackathon</a:t>
              </a:r>
            </a:p>
            <a:p>
              <a:pPr marL="171450" marR="0" lvl="0" indent="-171450" algn="l" defTabSz="914400" rtl="0" eaLnBrk="1" fontAlgn="auto" latinLnBrk="0" hangingPunct="1">
                <a:lnSpc>
                  <a:spcPct val="107000"/>
                </a:lnSpc>
                <a:spcBef>
                  <a:spcPts val="0"/>
                </a:spcBef>
                <a:spcAft>
                  <a:spcPts val="800"/>
                </a:spcAft>
                <a:buClr>
                  <a:srgbClr val="ECBE5C"/>
                </a:buClr>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A clear motivation to benefit from onepoint support</a:t>
              </a:r>
            </a:p>
          </p:txBody>
        </p:sp>
        <p:grpSp>
          <p:nvGrpSpPr>
            <p:cNvPr id="32" name="Groupe 31">
              <a:extLst>
                <a:ext uri="{FF2B5EF4-FFF2-40B4-BE49-F238E27FC236}">
                  <a16:creationId xmlns:a16="http://schemas.microsoft.com/office/drawing/2014/main" id="{F4CAD723-0777-4748-BB2C-1A06939E1D71}"/>
                </a:ext>
              </a:extLst>
            </p:cNvPr>
            <p:cNvGrpSpPr/>
            <p:nvPr/>
          </p:nvGrpSpPr>
          <p:grpSpPr>
            <a:xfrm>
              <a:off x="4038772" y="1180201"/>
              <a:ext cx="3429152" cy="477264"/>
              <a:chOff x="0" y="0"/>
              <a:chExt cx="2146048" cy="5264408"/>
            </a:xfrm>
            <a:solidFill>
              <a:srgbClr val="F6C65E"/>
            </a:solidFill>
          </p:grpSpPr>
          <p:sp>
            <p:nvSpPr>
              <p:cNvPr id="33" name="Rectangle : coins arrondis 32">
                <a:extLst>
                  <a:ext uri="{FF2B5EF4-FFF2-40B4-BE49-F238E27FC236}">
                    <a16:creationId xmlns:a16="http://schemas.microsoft.com/office/drawing/2014/main" id="{5F833D33-4EEE-2B97-5823-C75BE06A455D}"/>
                  </a:ext>
                </a:extLst>
              </p:cNvPr>
              <p:cNvSpPr/>
              <p:nvPr/>
            </p:nvSpPr>
            <p:spPr>
              <a:xfrm>
                <a:off x="0" y="0"/>
                <a:ext cx="2146048" cy="5264408"/>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Rectangle : coins arrondis 4">
                <a:extLst>
                  <a:ext uri="{FF2B5EF4-FFF2-40B4-BE49-F238E27FC236}">
                    <a16:creationId xmlns:a16="http://schemas.microsoft.com/office/drawing/2014/main" id="{39975C56-656A-53D0-BCA6-5AA71C794054}"/>
                  </a:ext>
                </a:extLst>
              </p:cNvPr>
              <p:cNvSpPr txBox="1"/>
              <p:nvPr/>
            </p:nvSpPr>
            <p:spPr>
              <a:xfrm>
                <a:off x="0" y="2105763"/>
                <a:ext cx="2146048" cy="2105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fr-FR" sz="2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5" name="Rectangle : coins arrondis 34">
              <a:extLst>
                <a:ext uri="{FF2B5EF4-FFF2-40B4-BE49-F238E27FC236}">
                  <a16:creationId xmlns:a16="http://schemas.microsoft.com/office/drawing/2014/main" id="{0BD80CD8-B8C9-1E5E-2CAD-F0CD3E8EEC63}"/>
                </a:ext>
              </a:extLst>
            </p:cNvPr>
            <p:cNvSpPr/>
            <p:nvPr/>
          </p:nvSpPr>
          <p:spPr>
            <a:xfrm flipH="1">
              <a:off x="4499900" y="1300870"/>
              <a:ext cx="2520000" cy="241207"/>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ctr" defTabSz="554492" rtl="0" eaLnBrk="1" fontAlgn="auto" latinLnBrk="0" hangingPunct="1">
                <a:lnSpc>
                  <a:spcPct val="100000"/>
                </a:lnSpc>
                <a:spcBef>
                  <a:spcPts val="0"/>
                </a:spcBef>
                <a:spcAft>
                  <a:spcPts val="600"/>
                </a:spcAft>
                <a:buClrTx/>
                <a:buSzTx/>
                <a:buFontTx/>
                <a:buNone/>
                <a:tabLst/>
                <a:defRPr/>
              </a:pPr>
              <a:r>
                <a:rPr kumimoji="0" lang="fr-FR" sz="1200" b="1" i="0" u="none" strike="noStrike" kern="0" cap="none" spc="0" normalizeH="0" baseline="0" noProof="0">
                  <a:ln>
                    <a:noFill/>
                  </a:ln>
                  <a:solidFill>
                    <a:srgbClr val="FFFFFF"/>
                  </a:solidFill>
                  <a:effectLst/>
                  <a:uLnTx/>
                  <a:uFillTx/>
                  <a:latin typeface="Poppins" panose="00000500000000000000" pitchFamily="2" charset="0"/>
                  <a:ea typeface="Roboto" panose="02000000000000000000" pitchFamily="2" charset="0"/>
                  <a:cs typeface="Poppins" panose="00000500000000000000" pitchFamily="2" charset="0"/>
                </a:rPr>
                <a:t>What is expected</a:t>
              </a:r>
            </a:p>
          </p:txBody>
        </p:sp>
        <p:sp>
          <p:nvSpPr>
            <p:cNvPr id="38" name="Rectangle : coins arrondis 37">
              <a:extLst>
                <a:ext uri="{FF2B5EF4-FFF2-40B4-BE49-F238E27FC236}">
                  <a16:creationId xmlns:a16="http://schemas.microsoft.com/office/drawing/2014/main" id="{69ACAF0D-3822-B20B-4676-752D19737502}"/>
                </a:ext>
              </a:extLst>
            </p:cNvPr>
            <p:cNvSpPr/>
            <p:nvPr/>
          </p:nvSpPr>
          <p:spPr>
            <a:xfrm>
              <a:off x="7637659" y="1567573"/>
              <a:ext cx="3429153" cy="3913256"/>
            </a:xfrm>
            <a:prstGeom prst="roundRect">
              <a:avLst>
                <a:gd name="adj" fmla="val 370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200" b="1" i="0" u="none" strike="noStrike" kern="100" cap="none" spc="0" normalizeH="0" baseline="0" noProof="0">
                <a:ln>
                  <a:noFill/>
                </a:ln>
                <a:solidFill>
                  <a:srgbClr val="ECBE5C"/>
                </a:solidFill>
                <a:effectLst/>
                <a:uLnTx/>
                <a:uFillTx/>
                <a:latin typeface="Aptos" panose="020B0004020202020204" pitchFamily="34" charset="0"/>
                <a:ea typeface="+mn-ea"/>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200" b="1" i="0" u="none" strike="noStrike" kern="100" cap="none" spc="0" normalizeH="0" baseline="0" noProof="0">
                  <a:ln>
                    <a:noFill/>
                  </a:ln>
                  <a:solidFill>
                    <a:srgbClr val="ECBE5C"/>
                  </a:solidFill>
                  <a:effectLst/>
                  <a:uLnTx/>
                  <a:uFillTx/>
                  <a:latin typeface="Aptos" panose="020B0004020202020204" pitchFamily="34" charset="0"/>
                  <a:ea typeface="+mn-ea"/>
                  <a:cs typeface="Times New Roman" panose="02020603050405020304" pitchFamily="18" charset="0"/>
                </a:rPr>
                <a:t>Applications will be evaluated based on a structured grid, notably according to the following criteria:</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Clarity and importance of the addressed problem</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Potential impact of the subject, especially with regard to the challenges of the energy sector</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Relevance of generative/agentic AI to address this problem</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Feasibility within the AI Hackathon framework (POC testable in one day)</a:t>
              </a:r>
            </a:p>
            <a:p>
              <a:pPr marL="171450" marR="0" lvl="0" indent="-17145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rPr>
                <a:t>Team motivation and alignment with the prize (Onepoint support)</a:t>
              </a:r>
            </a:p>
          </p:txBody>
        </p:sp>
        <p:grpSp>
          <p:nvGrpSpPr>
            <p:cNvPr id="39" name="Groupe 38">
              <a:extLst>
                <a:ext uri="{FF2B5EF4-FFF2-40B4-BE49-F238E27FC236}">
                  <a16:creationId xmlns:a16="http://schemas.microsoft.com/office/drawing/2014/main" id="{81F837F4-F11B-6D1B-F4BC-A454FE670697}"/>
                </a:ext>
              </a:extLst>
            </p:cNvPr>
            <p:cNvGrpSpPr/>
            <p:nvPr/>
          </p:nvGrpSpPr>
          <p:grpSpPr>
            <a:xfrm>
              <a:off x="7637660" y="1186261"/>
              <a:ext cx="3429152" cy="477264"/>
              <a:chOff x="0" y="0"/>
              <a:chExt cx="2146048" cy="5264408"/>
            </a:xfrm>
            <a:solidFill>
              <a:srgbClr val="F6C65E"/>
            </a:solidFill>
          </p:grpSpPr>
          <p:sp>
            <p:nvSpPr>
              <p:cNvPr id="40" name="Rectangle : coins arrondis 39">
                <a:extLst>
                  <a:ext uri="{FF2B5EF4-FFF2-40B4-BE49-F238E27FC236}">
                    <a16:creationId xmlns:a16="http://schemas.microsoft.com/office/drawing/2014/main" id="{5F5ED9E1-AFB9-DD12-58E9-41CC45179D64}"/>
                  </a:ext>
                </a:extLst>
              </p:cNvPr>
              <p:cNvSpPr/>
              <p:nvPr/>
            </p:nvSpPr>
            <p:spPr>
              <a:xfrm>
                <a:off x="0" y="0"/>
                <a:ext cx="2146048" cy="5264408"/>
              </a:xfrm>
              <a:prstGeom prst="roundRect">
                <a:avLst>
                  <a:gd name="adj" fmla="val 10000"/>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Rectangle : coins arrondis 4">
                <a:extLst>
                  <a:ext uri="{FF2B5EF4-FFF2-40B4-BE49-F238E27FC236}">
                    <a16:creationId xmlns:a16="http://schemas.microsoft.com/office/drawing/2014/main" id="{AA0EE477-0873-CC7F-CFFC-6C9C688BB2F0}"/>
                  </a:ext>
                </a:extLst>
              </p:cNvPr>
              <p:cNvSpPr txBox="1"/>
              <p:nvPr/>
            </p:nvSpPr>
            <p:spPr>
              <a:xfrm>
                <a:off x="0" y="2105763"/>
                <a:ext cx="2146048" cy="2105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endParaRPr kumimoji="0" lang="fr-FR" sz="2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2" name="Rectangle : coins arrondis 41">
              <a:extLst>
                <a:ext uri="{FF2B5EF4-FFF2-40B4-BE49-F238E27FC236}">
                  <a16:creationId xmlns:a16="http://schemas.microsoft.com/office/drawing/2014/main" id="{86E8955C-3511-BBE5-1856-3B73FB025607}"/>
                </a:ext>
              </a:extLst>
            </p:cNvPr>
            <p:cNvSpPr/>
            <p:nvPr/>
          </p:nvSpPr>
          <p:spPr>
            <a:xfrm flipH="1">
              <a:off x="8047988" y="1306930"/>
              <a:ext cx="2520000" cy="241207"/>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ctr" defTabSz="554492" rtl="0" eaLnBrk="1" fontAlgn="auto" latinLnBrk="0" hangingPunct="1">
                <a:lnSpc>
                  <a:spcPct val="100000"/>
                </a:lnSpc>
                <a:spcBef>
                  <a:spcPts val="0"/>
                </a:spcBef>
                <a:spcAft>
                  <a:spcPts val="600"/>
                </a:spcAft>
                <a:buClrTx/>
                <a:buSzTx/>
                <a:buFontTx/>
                <a:buNone/>
                <a:tabLst/>
                <a:defRPr/>
              </a:pPr>
              <a:r>
                <a:rPr kumimoji="0" lang="fr-FR" sz="1200" b="1" i="0" u="none" strike="noStrike" kern="0" cap="none" spc="0" normalizeH="0" baseline="0" noProof="0">
                  <a:ln>
                    <a:noFill/>
                  </a:ln>
                  <a:solidFill>
                    <a:srgbClr val="FFFFFF"/>
                  </a:solidFill>
                  <a:effectLst/>
                  <a:uLnTx/>
                  <a:uFillTx/>
                  <a:latin typeface="Poppins" panose="00000500000000000000" pitchFamily="2" charset="0"/>
                  <a:ea typeface="Roboto" panose="02000000000000000000" pitchFamily="2" charset="0"/>
                  <a:cs typeface="Poppins" panose="00000500000000000000" pitchFamily="2" charset="0"/>
                </a:rPr>
                <a:t>Application Analysis</a:t>
              </a:r>
            </a:p>
          </p:txBody>
        </p:sp>
      </p:grpSp>
      <p:sp>
        <p:nvSpPr>
          <p:cNvPr id="48" name="Rectangle : coins arrondis 47">
            <a:extLst>
              <a:ext uri="{FF2B5EF4-FFF2-40B4-BE49-F238E27FC236}">
                <a16:creationId xmlns:a16="http://schemas.microsoft.com/office/drawing/2014/main" id="{E6163C14-B86A-C8A3-8E23-6FE54718535E}"/>
              </a:ext>
            </a:extLst>
          </p:cNvPr>
          <p:cNvSpPr/>
          <p:nvPr/>
        </p:nvSpPr>
        <p:spPr>
          <a:xfrm>
            <a:off x="632465" y="5418006"/>
            <a:ext cx="4717977" cy="1278751"/>
          </a:xfrm>
          <a:prstGeom prst="roundRect">
            <a:avLst>
              <a:gd name="adj" fmla="val 4075"/>
            </a:avLst>
          </a:prstGeom>
          <a:solidFill>
            <a:srgbClr val="F6C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endParaRPr>
          </a:p>
        </p:txBody>
      </p:sp>
      <p:sp>
        <p:nvSpPr>
          <p:cNvPr id="49" name="Rectangle : coins arrondis 48">
            <a:extLst>
              <a:ext uri="{FF2B5EF4-FFF2-40B4-BE49-F238E27FC236}">
                <a16:creationId xmlns:a16="http://schemas.microsoft.com/office/drawing/2014/main" id="{763916DD-1F70-9183-9280-1B1256B107AA}"/>
              </a:ext>
            </a:extLst>
          </p:cNvPr>
          <p:cNvSpPr/>
          <p:nvPr/>
        </p:nvSpPr>
        <p:spPr>
          <a:xfrm>
            <a:off x="5484408" y="5418005"/>
            <a:ext cx="5743946" cy="1278751"/>
          </a:xfrm>
          <a:prstGeom prst="roundRect">
            <a:avLst>
              <a:gd name="adj" fmla="val 4075"/>
            </a:avLst>
          </a:prstGeom>
          <a:solidFill>
            <a:srgbClr val="F6C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200" b="1" i="0" u="none" strike="noStrike" kern="100" cap="none" spc="0" normalizeH="0" baseline="0" noProof="0">
              <a:ln>
                <a:noFill/>
              </a:ln>
              <a:solidFill>
                <a:prstClr val="white"/>
              </a:solidFill>
              <a:effectLst/>
              <a:uLnTx/>
              <a:uFillTx/>
              <a:latin typeface="Aptos" panose="020B0004020202020204" pitchFamily="34" charset="0"/>
              <a:ea typeface="+mn-ea"/>
              <a:cs typeface="Times New Roman" panose="02020603050405020304" pitchFamily="18" charset="0"/>
            </a:endParaRPr>
          </a:p>
        </p:txBody>
      </p:sp>
      <p:sp>
        <p:nvSpPr>
          <p:cNvPr id="51" name="Rectangle : coins arrondis 50">
            <a:extLst>
              <a:ext uri="{FF2B5EF4-FFF2-40B4-BE49-F238E27FC236}">
                <a16:creationId xmlns:a16="http://schemas.microsoft.com/office/drawing/2014/main" id="{48DA7388-D5C5-2D68-CB46-4225B846AED6}"/>
              </a:ext>
            </a:extLst>
          </p:cNvPr>
          <p:cNvSpPr/>
          <p:nvPr/>
        </p:nvSpPr>
        <p:spPr>
          <a:xfrm flipH="1">
            <a:off x="740465" y="5473023"/>
            <a:ext cx="2520000" cy="241207"/>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ctr" defTabSz="554492" rtl="0" eaLnBrk="1" fontAlgn="auto" latinLnBrk="0" hangingPunct="1">
              <a:lnSpc>
                <a:spcPct val="100000"/>
              </a:lnSpc>
              <a:spcBef>
                <a:spcPts val="0"/>
              </a:spcBef>
              <a:spcAft>
                <a:spcPts val="600"/>
              </a:spcAft>
              <a:buClrTx/>
              <a:buSzTx/>
              <a:buFontTx/>
              <a:buNone/>
              <a:tabLst/>
              <a:defRPr/>
            </a:pPr>
            <a:r>
              <a:rPr kumimoji="0" lang="fr-FR" sz="1200" b="1" i="0" u="none" strike="noStrike" kern="0" cap="none" spc="0" normalizeH="0" baseline="0" noProof="0">
                <a:ln>
                  <a:noFill/>
                </a:ln>
                <a:solidFill>
                  <a:srgbClr val="FFFFFF"/>
                </a:solidFill>
                <a:effectLst/>
                <a:uLnTx/>
                <a:uFillTx/>
                <a:latin typeface="Poppins" panose="00000500000000000000" pitchFamily="2" charset="0"/>
                <a:ea typeface="Roboto" panose="02000000000000000000" pitchFamily="2" charset="0"/>
                <a:cs typeface="Poppins" panose="00000500000000000000" pitchFamily="2" charset="0"/>
              </a:rPr>
              <a:t>What is not expected</a:t>
            </a:r>
          </a:p>
        </p:txBody>
      </p:sp>
      <p:sp>
        <p:nvSpPr>
          <p:cNvPr id="52" name="Rectangle : coins arrondis 51">
            <a:extLst>
              <a:ext uri="{FF2B5EF4-FFF2-40B4-BE49-F238E27FC236}">
                <a16:creationId xmlns:a16="http://schemas.microsoft.com/office/drawing/2014/main" id="{2DD2B201-752D-2D27-9D38-214BD02B5558}"/>
              </a:ext>
            </a:extLst>
          </p:cNvPr>
          <p:cNvSpPr/>
          <p:nvPr/>
        </p:nvSpPr>
        <p:spPr>
          <a:xfrm flipH="1">
            <a:off x="5594373" y="5473023"/>
            <a:ext cx="2520000" cy="241207"/>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ctr" defTabSz="554492" rtl="0" eaLnBrk="1" fontAlgn="auto" latinLnBrk="0" hangingPunct="1">
              <a:lnSpc>
                <a:spcPct val="100000"/>
              </a:lnSpc>
              <a:spcBef>
                <a:spcPts val="0"/>
              </a:spcBef>
              <a:spcAft>
                <a:spcPts val="600"/>
              </a:spcAft>
              <a:buClrTx/>
              <a:buSzTx/>
              <a:buFontTx/>
              <a:buNone/>
              <a:tabLst/>
              <a:defRPr/>
            </a:pPr>
            <a:r>
              <a:rPr kumimoji="0" lang="fr-FR" sz="1200" b="1" i="0" u="none" strike="noStrike" kern="0" cap="none" spc="0" normalizeH="0" baseline="0" noProof="0">
                <a:ln>
                  <a:noFill/>
                </a:ln>
                <a:solidFill>
                  <a:srgbClr val="FFFFFF"/>
                </a:solidFill>
                <a:effectLst/>
                <a:uLnTx/>
                <a:uFillTx/>
                <a:latin typeface="Poppins" panose="00000500000000000000" pitchFamily="2" charset="0"/>
                <a:ea typeface="Roboto" panose="02000000000000000000" pitchFamily="2" charset="0"/>
                <a:cs typeface="Poppins" panose="00000500000000000000" pitchFamily="2" charset="0"/>
              </a:rPr>
              <a:t>Logic of the prize</a:t>
            </a:r>
          </a:p>
        </p:txBody>
      </p:sp>
      <p:sp>
        <p:nvSpPr>
          <p:cNvPr id="57" name="ZoneTexte 56">
            <a:extLst>
              <a:ext uri="{FF2B5EF4-FFF2-40B4-BE49-F238E27FC236}">
                <a16:creationId xmlns:a16="http://schemas.microsoft.com/office/drawing/2014/main" id="{7311791F-526C-B5DD-CBD0-91F05B35780A}"/>
              </a:ext>
            </a:extLst>
          </p:cNvPr>
          <p:cNvSpPr txBox="1"/>
          <p:nvPr/>
        </p:nvSpPr>
        <p:spPr>
          <a:xfrm>
            <a:off x="5467185" y="5728370"/>
            <a:ext cx="5786122" cy="927305"/>
          </a:xfrm>
          <a:prstGeom prst="rect">
            <a:avLst/>
          </a:prstGeom>
          <a:noFill/>
        </p:spPr>
        <p:txBody>
          <a:bodyPr wrap="square">
            <a:spAutoFit/>
          </a:bodyPr>
          <a:lstStyle/>
          <a:p>
            <a:pPr marL="171450" marR="0" lvl="0" indent="-171450" algn="l" defTabSz="914400" rtl="0" eaLnBrk="1" fontAlgn="auto" latinLnBrk="0" hangingPunct="1">
              <a:lnSpc>
                <a:spcPct val="107000"/>
              </a:lnSpc>
              <a:spcBef>
                <a:spcPts val="200"/>
              </a:spcBef>
              <a:spcAft>
                <a:spcPts val="200"/>
              </a:spcAft>
              <a:buClrTx/>
              <a:buSzTx/>
              <a:buFont typeface="Wingdings" panose="05000000000000000000" pitchFamily="2" charset="2"/>
              <a:buChar char="§"/>
              <a:tabLst/>
              <a:defRPr/>
            </a:pPr>
            <a:r>
              <a:rPr kumimoji="0" lang="fr-FR" sz="1200" b="1" i="1" u="none" strike="noStrike" kern="100" cap="none" spc="0" normalizeH="0" baseline="0" noProof="0">
                <a:ln>
                  <a:noFill/>
                </a:ln>
                <a:solidFill>
                  <a:srgbClr val="2D2464"/>
                </a:solidFill>
                <a:effectLst/>
                <a:uLnTx/>
                <a:uFillTx/>
                <a:latin typeface="Aptos" panose="020B0004020202020204" pitchFamily="34" charset="0"/>
                <a:ea typeface="+mn-ea"/>
                <a:cs typeface="Times New Roman" panose="02020603050405020304" pitchFamily="18" charset="0"/>
              </a:rPr>
              <a:t>The AI Hackathon prize is dedicated support on the AI use case.</a:t>
            </a:r>
          </a:p>
          <a:p>
            <a:pPr marL="171450" marR="0" lvl="0" indent="-171450" algn="l" defTabSz="914400" rtl="0" eaLnBrk="1" fontAlgn="auto" latinLnBrk="0" hangingPunct="1">
              <a:lnSpc>
                <a:spcPct val="107000"/>
              </a:lnSpc>
              <a:spcBef>
                <a:spcPts val="200"/>
              </a:spcBef>
              <a:spcAft>
                <a:spcPts val="200"/>
              </a:spcAft>
              <a:buClrTx/>
              <a:buSzTx/>
              <a:buFont typeface="Wingdings" panose="05000000000000000000" pitchFamily="2" charset="2"/>
              <a:buChar char="§"/>
              <a:tabLst/>
              <a:defRPr/>
            </a:pPr>
            <a:r>
              <a:rPr kumimoji="0" lang="fr-FR" sz="1200" b="1" i="1" u="none" strike="noStrike" kern="100" cap="none" spc="0" normalizeH="0" baseline="0" noProof="0">
                <a:ln>
                  <a:noFill/>
                </a:ln>
                <a:solidFill>
                  <a:srgbClr val="2D2464"/>
                </a:solidFill>
                <a:effectLst/>
                <a:uLnTx/>
                <a:uFillTx/>
                <a:latin typeface="Aptos" panose="020B0004020202020204" pitchFamily="34" charset="0"/>
                <a:ea typeface="+mn-ea"/>
                <a:cs typeface="Times New Roman" panose="02020603050405020304" pitchFamily="18" charset="0"/>
              </a:rPr>
              <a:t>It will be awarded to the startup that has demonstrated the best potential for impact and ambition around an AI use case and for which this support will constitute the strongest lever for scaling.</a:t>
            </a:r>
          </a:p>
        </p:txBody>
      </p:sp>
      <p:sp>
        <p:nvSpPr>
          <p:cNvPr id="58" name="ZoneTexte 57">
            <a:extLst>
              <a:ext uri="{FF2B5EF4-FFF2-40B4-BE49-F238E27FC236}">
                <a16:creationId xmlns:a16="http://schemas.microsoft.com/office/drawing/2014/main" id="{76141734-B193-493D-E94E-20839A23B0D3}"/>
              </a:ext>
            </a:extLst>
          </p:cNvPr>
          <p:cNvSpPr txBox="1"/>
          <p:nvPr/>
        </p:nvSpPr>
        <p:spPr>
          <a:xfrm>
            <a:off x="687300" y="5728370"/>
            <a:ext cx="4676437" cy="978601"/>
          </a:xfrm>
          <a:prstGeom prst="rect">
            <a:avLst/>
          </a:prstGeom>
          <a:noFill/>
        </p:spPr>
        <p:txBody>
          <a:bodyPr wrap="square">
            <a:spAutoFit/>
          </a:bodyPr>
          <a:lstStyle/>
          <a:p>
            <a:pPr marL="171450" marR="0" lvl="0" indent="-171450" algn="l" defTabSz="914400" rtl="0" eaLnBrk="1" fontAlgn="auto" latinLnBrk="0" hangingPunct="1">
              <a:lnSpc>
                <a:spcPct val="107000"/>
              </a:lnSpc>
              <a:spcBef>
                <a:spcPts val="200"/>
              </a:spcBef>
              <a:spcAft>
                <a:spcPts val="200"/>
              </a:spcAft>
              <a:buClrTx/>
              <a:buSzTx/>
              <a:buFont typeface="Wingdings" panose="05000000000000000000" pitchFamily="2" charset="2"/>
              <a:buChar char="§"/>
              <a:tabLst/>
              <a:defRPr/>
            </a:pPr>
            <a:r>
              <a:rPr kumimoji="0" lang="fr-FR" sz="1200" b="1" i="1" u="none" strike="noStrike" kern="100" cap="none" spc="0" normalizeH="0" baseline="0" noProof="0">
                <a:ln>
                  <a:noFill/>
                </a:ln>
                <a:solidFill>
                  <a:srgbClr val="2D2464"/>
                </a:solidFill>
                <a:effectLst/>
                <a:uLnTx/>
                <a:uFillTx/>
                <a:latin typeface="Aptos" panose="020B0004020202020204" pitchFamily="34" charset="0"/>
                <a:ea typeface="+mn-ea"/>
                <a:cs typeface="Times New Roman" panose="02020603050405020304" pitchFamily="18" charset="0"/>
              </a:rPr>
              <a:t>An AI solution already developed or industrialized</a:t>
            </a:r>
          </a:p>
          <a:p>
            <a:pPr marL="171450" marR="0" lvl="0" indent="-171450" algn="l" defTabSz="914400" rtl="0" eaLnBrk="1" fontAlgn="auto" latinLnBrk="0" hangingPunct="1">
              <a:lnSpc>
                <a:spcPct val="107000"/>
              </a:lnSpc>
              <a:spcBef>
                <a:spcPts val="200"/>
              </a:spcBef>
              <a:spcAft>
                <a:spcPts val="200"/>
              </a:spcAft>
              <a:buClrTx/>
              <a:buSzTx/>
              <a:buFont typeface="Wingdings" panose="05000000000000000000" pitchFamily="2" charset="2"/>
              <a:buChar char="§"/>
              <a:tabLst/>
              <a:defRPr/>
            </a:pPr>
            <a:r>
              <a:rPr kumimoji="0" lang="fr-FR" sz="1200" b="1" i="1" u="none" strike="noStrike" kern="100" cap="none" spc="0" normalizeH="0" baseline="0" noProof="0">
                <a:ln>
                  <a:noFill/>
                </a:ln>
                <a:solidFill>
                  <a:srgbClr val="2D2464"/>
                </a:solidFill>
                <a:effectLst/>
                <a:uLnTx/>
                <a:uFillTx/>
                <a:latin typeface="Aptos" panose="020B0004020202020204" pitchFamily="34" charset="0"/>
                <a:ea typeface="+mn-ea"/>
                <a:cs typeface="Times New Roman" panose="02020603050405020304" pitchFamily="18" charset="0"/>
              </a:rPr>
              <a:t>A predictive machine learning or traditional AI project</a:t>
            </a:r>
          </a:p>
          <a:p>
            <a:pPr marL="171450" marR="0" lvl="0" indent="-171450" algn="l" defTabSz="914400" rtl="0" eaLnBrk="1" fontAlgn="auto" latinLnBrk="0" hangingPunct="1">
              <a:lnSpc>
                <a:spcPct val="107000"/>
              </a:lnSpc>
              <a:spcBef>
                <a:spcPts val="200"/>
              </a:spcBef>
              <a:spcAft>
                <a:spcPts val="200"/>
              </a:spcAft>
              <a:buClrTx/>
              <a:buSzTx/>
              <a:buFont typeface="Wingdings" panose="05000000000000000000" pitchFamily="2" charset="2"/>
              <a:buChar char="§"/>
              <a:tabLst/>
              <a:defRPr/>
            </a:pPr>
            <a:r>
              <a:rPr kumimoji="0" lang="fr-FR" sz="1200" b="1" i="1" u="none" strike="noStrike" kern="100" cap="none" spc="0" normalizeH="0" baseline="0" noProof="0">
                <a:ln>
                  <a:noFill/>
                </a:ln>
                <a:solidFill>
                  <a:srgbClr val="2D2464"/>
                </a:solidFill>
                <a:effectLst/>
                <a:uLnTx/>
                <a:uFillTx/>
                <a:latin typeface="Aptos" panose="020B0004020202020204" pitchFamily="34" charset="0"/>
                <a:ea typeface="+mn-ea"/>
                <a:cs typeface="Times New Roman" panose="02020603050405020304" pitchFamily="18" charset="0"/>
              </a:rPr>
              <a:t>A purely technological file without clear links to a real business problem.</a:t>
            </a:r>
          </a:p>
        </p:txBody>
      </p:sp>
      <p:pic>
        <p:nvPicPr>
          <p:cNvPr id="60" name="Image 59" descr="Une image contenant Graphique, Police, graphisme, capture d’écran&#10;&#10;Le contenu généré par l’IA peut être incorrect.">
            <a:extLst>
              <a:ext uri="{FF2B5EF4-FFF2-40B4-BE49-F238E27FC236}">
                <a16:creationId xmlns:a16="http://schemas.microsoft.com/office/drawing/2014/main" id="{121ECC9C-FCAB-2AE3-6BDA-4B731D4D1D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30511" y="41748"/>
            <a:ext cx="1418343" cy="717437"/>
          </a:xfrm>
          <a:prstGeom prst="rect">
            <a:avLst/>
          </a:prstGeom>
        </p:spPr>
      </p:pic>
    </p:spTree>
    <p:extLst>
      <p:ext uri="{BB962C8B-B14F-4D97-AF65-F5344CB8AC3E}">
        <p14:creationId xmlns:p14="http://schemas.microsoft.com/office/powerpoint/2010/main" val="154319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C65E">
            <a:alpha val="25000"/>
          </a:srgbClr>
        </a:solidFill>
        <a:effectLst/>
      </p:bgPr>
    </p:bg>
    <p:spTree>
      <p:nvGrpSpPr>
        <p:cNvPr id="1" name="">
          <a:extLst>
            <a:ext uri="{FF2B5EF4-FFF2-40B4-BE49-F238E27FC236}">
              <a16:creationId xmlns:a16="http://schemas.microsoft.com/office/drawing/2014/main" id="{B2CF1681-2CD8-61A3-B0A8-0CB3AE7CBC5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4E4763C-1379-4B26-A01F-09FDAE1D57CC}"/>
              </a:ext>
            </a:extLst>
          </p:cNvPr>
          <p:cNvSpPr txBox="1"/>
          <p:nvPr/>
        </p:nvSpPr>
        <p:spPr>
          <a:xfrm>
            <a:off x="579259" y="256519"/>
            <a:ext cx="9321460"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2D2464"/>
                </a:solidFill>
                <a:effectLst/>
                <a:uLnTx/>
                <a:uFillTx/>
                <a:latin typeface="Roboto"/>
                <a:ea typeface="Roboto"/>
                <a:cs typeface="Roboto"/>
              </a:rPr>
              <a:t>Information </a:t>
            </a:r>
            <a:r>
              <a:rPr kumimoji="0" lang="fr-FR" sz="2400" b="1" i="0" u="none" strike="noStrike" kern="1200" cap="none" spc="0" normalizeH="0" baseline="0" noProof="0" err="1">
                <a:ln>
                  <a:noFill/>
                </a:ln>
                <a:solidFill>
                  <a:srgbClr val="2D2464"/>
                </a:solidFill>
                <a:effectLst/>
                <a:uLnTx/>
                <a:uFillTx/>
                <a:latin typeface="Roboto"/>
                <a:ea typeface="Roboto"/>
                <a:cs typeface="Roboto"/>
              </a:rPr>
              <a:t>sheet</a:t>
            </a:r>
            <a:r>
              <a:rPr kumimoji="0" lang="fr-FR" sz="2400" b="1" i="1" u="none" strike="noStrike" kern="1200" cap="none" spc="0" normalizeH="0" baseline="0" noProof="0">
                <a:ln>
                  <a:noFill/>
                </a:ln>
                <a:solidFill>
                  <a:srgbClr val="2D2464"/>
                </a:solidFill>
                <a:effectLst/>
                <a:uLnTx/>
                <a:uFillTx/>
                <a:latin typeface="Roboto"/>
                <a:ea typeface="Roboto"/>
                <a:cs typeface="Roboto"/>
              </a:rPr>
              <a:t> [To </a:t>
            </a:r>
            <a:r>
              <a:rPr kumimoji="0" lang="fr-FR" sz="2400" b="1" i="1" u="none" strike="noStrike" kern="1200" cap="none" spc="0" normalizeH="0" baseline="0" noProof="0" err="1">
                <a:ln>
                  <a:noFill/>
                </a:ln>
                <a:solidFill>
                  <a:srgbClr val="2D2464"/>
                </a:solidFill>
                <a:effectLst/>
                <a:uLnTx/>
                <a:uFillTx/>
                <a:latin typeface="Roboto"/>
                <a:ea typeface="Roboto"/>
                <a:cs typeface="Roboto"/>
              </a:rPr>
              <a:t>be</a:t>
            </a:r>
            <a:r>
              <a:rPr kumimoji="0" lang="fr-FR" sz="2400" b="1" i="1" u="none" strike="noStrike" kern="1200" cap="none" spc="0" normalizeH="0" baseline="0" noProof="0">
                <a:ln>
                  <a:noFill/>
                </a:ln>
                <a:solidFill>
                  <a:srgbClr val="2D2464"/>
                </a:solidFill>
                <a:effectLst/>
                <a:uLnTx/>
                <a:uFillTx/>
                <a:latin typeface="Roboto"/>
                <a:ea typeface="Roboto"/>
                <a:cs typeface="Roboto"/>
              </a:rPr>
              <a:t> </a:t>
            </a:r>
            <a:r>
              <a:rPr kumimoji="0" lang="fr-FR" sz="2400" b="1" i="1" u="none" strike="noStrike" kern="1200" cap="none" spc="0" normalizeH="0" baseline="0" noProof="0" err="1">
                <a:ln>
                  <a:noFill/>
                </a:ln>
                <a:solidFill>
                  <a:srgbClr val="2D2464"/>
                </a:solidFill>
                <a:effectLst/>
                <a:uLnTx/>
                <a:uFillTx/>
                <a:latin typeface="Roboto"/>
                <a:ea typeface="Roboto"/>
                <a:cs typeface="Roboto"/>
              </a:rPr>
              <a:t>completed</a:t>
            </a:r>
            <a:r>
              <a:rPr kumimoji="0" lang="fr-FR" sz="2400" b="1" i="1" u="none" strike="noStrike" kern="1200" cap="none" spc="0" normalizeH="0" baseline="0" noProof="0">
                <a:ln>
                  <a:noFill/>
                </a:ln>
                <a:solidFill>
                  <a:srgbClr val="2D2464"/>
                </a:solidFill>
                <a:effectLst/>
                <a:uLnTx/>
                <a:uFillTx/>
                <a:latin typeface="Roboto"/>
                <a:ea typeface="Roboto"/>
                <a:cs typeface="Roboto"/>
              </a:rPr>
              <a:t>]</a:t>
            </a:r>
          </a:p>
        </p:txBody>
      </p:sp>
      <p:sp>
        <p:nvSpPr>
          <p:cNvPr id="3" name="Rectangle 2">
            <a:extLst>
              <a:ext uri="{FF2B5EF4-FFF2-40B4-BE49-F238E27FC236}">
                <a16:creationId xmlns:a16="http://schemas.microsoft.com/office/drawing/2014/main" id="{39B1EBAE-1207-0A1C-0A8B-2A3F1DC624B4}"/>
              </a:ext>
            </a:extLst>
          </p:cNvPr>
          <p:cNvSpPr>
            <a:spLocks noGrp="1" noRot="1" noMove="1" noResize="1" noEditPoints="1" noAdjustHandles="1" noChangeArrowheads="1" noChangeShapeType="1"/>
          </p:cNvSpPr>
          <p:nvPr/>
        </p:nvSpPr>
        <p:spPr>
          <a:xfrm>
            <a:off x="469942" y="256519"/>
            <a:ext cx="89748" cy="477266"/>
          </a:xfrm>
          <a:prstGeom prst="rect">
            <a:avLst/>
          </a:prstGeom>
          <a:solidFill>
            <a:srgbClr val="5A4E9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4" name="Image 43" descr="Une image contenant Graphique, Police, graphisme, capture d’écran&#10;&#10;Le contenu généré par l’IA peut être incorrect.">
            <a:extLst>
              <a:ext uri="{FF2B5EF4-FFF2-40B4-BE49-F238E27FC236}">
                <a16:creationId xmlns:a16="http://schemas.microsoft.com/office/drawing/2014/main" id="{167B6E4B-28A3-2544-E54C-BDD2D27A2F5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30511" y="41748"/>
            <a:ext cx="1418343" cy="717437"/>
          </a:xfrm>
          <a:prstGeom prst="rect">
            <a:avLst/>
          </a:prstGeom>
        </p:spPr>
      </p:pic>
      <p:sp>
        <p:nvSpPr>
          <p:cNvPr id="7" name="ZoneTexte 6">
            <a:extLst>
              <a:ext uri="{FF2B5EF4-FFF2-40B4-BE49-F238E27FC236}">
                <a16:creationId xmlns:a16="http://schemas.microsoft.com/office/drawing/2014/main" id="{782E8473-20BD-4528-A6C1-3DBBAD3A1C61}"/>
              </a:ext>
            </a:extLst>
          </p:cNvPr>
          <p:cNvSpPr txBox="1"/>
          <p:nvPr/>
        </p:nvSpPr>
        <p:spPr>
          <a:xfrm>
            <a:off x="433960" y="776387"/>
            <a:ext cx="9535584" cy="369332"/>
          </a:xfrm>
          <a:prstGeom prst="rect">
            <a:avLst/>
          </a:prstGeom>
          <a:noFill/>
        </p:spPr>
        <p:txBody>
          <a:bodyPr wrap="square">
            <a:spAutoFit/>
          </a:bodyPr>
          <a:lstStyle/>
          <a:p>
            <a:r>
              <a:rPr lang="fr-FR" b="1" i="1">
                <a:solidFill>
                  <a:srgbClr val="F6C65E"/>
                </a:solidFill>
              </a:rPr>
              <a:t>Additional information on the company and participation in the AI Hackathon</a:t>
            </a:r>
          </a:p>
        </p:txBody>
      </p:sp>
      <p:grpSp>
        <p:nvGrpSpPr>
          <p:cNvPr id="61" name="Groupe 60">
            <a:extLst>
              <a:ext uri="{FF2B5EF4-FFF2-40B4-BE49-F238E27FC236}">
                <a16:creationId xmlns:a16="http://schemas.microsoft.com/office/drawing/2014/main" id="{334231D3-3D4C-AFE1-BCE5-F4B59B18EDC3}"/>
              </a:ext>
            </a:extLst>
          </p:cNvPr>
          <p:cNvGrpSpPr/>
          <p:nvPr/>
        </p:nvGrpSpPr>
        <p:grpSpPr>
          <a:xfrm>
            <a:off x="177006" y="1182470"/>
            <a:ext cx="11837989" cy="5495741"/>
            <a:chOff x="226193" y="1182470"/>
            <a:chExt cx="11837989" cy="5495741"/>
          </a:xfrm>
        </p:grpSpPr>
        <p:sp>
          <p:nvSpPr>
            <p:cNvPr id="6" name="Rectangle : coins arrondis 5">
              <a:extLst>
                <a:ext uri="{FF2B5EF4-FFF2-40B4-BE49-F238E27FC236}">
                  <a16:creationId xmlns:a16="http://schemas.microsoft.com/office/drawing/2014/main" id="{49B26E39-96AC-CF7C-816F-86A9228B019E}"/>
                </a:ext>
              </a:extLst>
            </p:cNvPr>
            <p:cNvSpPr>
              <a:spLocks/>
            </p:cNvSpPr>
            <p:nvPr/>
          </p:nvSpPr>
          <p:spPr>
            <a:xfrm>
              <a:off x="226193" y="1188321"/>
              <a:ext cx="3095820" cy="3274372"/>
            </a:xfrm>
            <a:prstGeom prst="roundRect">
              <a:avLst>
                <a:gd name="adj" fmla="val 319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3" name="Rectangle : coins arrondis 12">
              <a:extLst>
                <a:ext uri="{FF2B5EF4-FFF2-40B4-BE49-F238E27FC236}">
                  <a16:creationId xmlns:a16="http://schemas.microsoft.com/office/drawing/2014/main" id="{BFC4A69F-5E8B-D4CB-24C5-F11683BD2125}"/>
                </a:ext>
              </a:extLst>
            </p:cNvPr>
            <p:cNvSpPr/>
            <p:nvPr/>
          </p:nvSpPr>
          <p:spPr>
            <a:xfrm>
              <a:off x="347423" y="1246097"/>
              <a:ext cx="2853361" cy="296743"/>
            </a:xfrm>
            <a:prstGeom prst="roundRect">
              <a:avLst>
                <a:gd name="adj" fmla="val 40157"/>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Aptos" panose="02110004020202020204"/>
                  <a:ea typeface="+mn-ea"/>
                  <a:cs typeface="+mn-cs"/>
                </a:rPr>
                <a:t>Profiles considered to participate in the AI Hackathon</a:t>
              </a:r>
            </a:p>
          </p:txBody>
        </p:sp>
        <p:sp>
          <p:nvSpPr>
            <p:cNvPr id="26" name="ZoneTexte 25">
              <a:extLst>
                <a:ext uri="{FF2B5EF4-FFF2-40B4-BE49-F238E27FC236}">
                  <a16:creationId xmlns:a16="http://schemas.microsoft.com/office/drawing/2014/main" id="{BDDB92DE-A559-5DBA-0DE9-95348825DF1F}"/>
                </a:ext>
              </a:extLst>
            </p:cNvPr>
            <p:cNvSpPr txBox="1"/>
            <p:nvPr/>
          </p:nvSpPr>
          <p:spPr>
            <a:xfrm>
              <a:off x="275353" y="1554204"/>
              <a:ext cx="2974591" cy="3077766"/>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dirty="0">
                  <a:ln>
                    <a:noFill/>
                  </a:ln>
                  <a:solidFill>
                    <a:schemeClr val="bg1"/>
                  </a:solidFill>
                  <a:effectLst/>
                  <a:uLnTx/>
                  <a:uFillTx/>
                  <a:latin typeface="Roboto"/>
                  <a:ea typeface="Roboto"/>
                  <a:cs typeface="Roboto"/>
                </a:rPr>
                <a:t>2 </a:t>
              </a:r>
              <a:r>
                <a:rPr lang="fr-FR" sz="1100" b="1" dirty="0">
                  <a:solidFill>
                    <a:schemeClr val="bg1"/>
                  </a:solidFill>
                  <a:latin typeface="Roboto"/>
                  <a:ea typeface="Roboto"/>
                  <a:cs typeface="Roboto"/>
                </a:rPr>
                <a:t>p</a:t>
              </a:r>
              <a:r>
                <a:rPr kumimoji="0" lang="fr-FR" sz="1100" b="1" u="none" strike="noStrike" kern="1200" cap="none" spc="0" normalizeH="0" baseline="0" noProof="0" dirty="0" err="1">
                  <a:ln>
                    <a:noFill/>
                  </a:ln>
                  <a:solidFill>
                    <a:schemeClr val="bg1"/>
                  </a:solidFill>
                  <a:effectLst/>
                  <a:uLnTx/>
                  <a:uFillTx/>
                  <a:latin typeface="Roboto"/>
                  <a:ea typeface="Roboto"/>
                  <a:cs typeface="Roboto"/>
                </a:rPr>
                <a:t>rofiles</a:t>
              </a:r>
              <a:r>
                <a:rPr kumimoji="0" lang="fr-FR" sz="1100" b="1" u="none" strike="noStrike" kern="1200" cap="none" spc="0" normalizeH="0" baseline="0" noProof="0" dirty="0">
                  <a:ln>
                    <a:noFill/>
                  </a:ln>
                  <a:solidFill>
                    <a:schemeClr val="bg1"/>
                  </a:solidFill>
                  <a:effectLst/>
                  <a:uLnTx/>
                  <a:uFillTx/>
                  <a:latin typeface="Roboto"/>
                  <a:ea typeface="Roboto"/>
                  <a:cs typeface="Roboto"/>
                </a:rPr>
                <a:t> </a:t>
              </a:r>
              <a:r>
                <a:rPr kumimoji="0" lang="fr-FR" sz="1100" b="1" u="none" strike="noStrike" kern="1200" cap="none" spc="0" normalizeH="0" baseline="0" noProof="0" dirty="0" err="1">
                  <a:ln>
                    <a:noFill/>
                  </a:ln>
                  <a:solidFill>
                    <a:schemeClr val="bg1"/>
                  </a:solidFill>
                  <a:effectLst/>
                  <a:uLnTx/>
                  <a:uFillTx/>
                  <a:latin typeface="Roboto"/>
                  <a:ea typeface="Roboto"/>
                  <a:cs typeface="Roboto"/>
                </a:rPr>
                <a:t>considered</a:t>
              </a:r>
              <a:r>
                <a:rPr kumimoji="0" lang="fr-FR" sz="1100" b="1" u="none" strike="noStrike" kern="1200" cap="none" spc="0" normalizeH="0" baseline="0" noProof="0" dirty="0">
                  <a:ln>
                    <a:noFill/>
                  </a:ln>
                  <a:solidFill>
                    <a:schemeClr val="bg1"/>
                  </a:solidFill>
                  <a:effectLst/>
                  <a:uLnTx/>
                  <a:uFillTx/>
                  <a:latin typeface="Roboto"/>
                  <a:ea typeface="Roboto"/>
                  <a:cs typeface="Roboto"/>
                </a:rPr>
                <a:t> to </a:t>
              </a:r>
              <a:r>
                <a:rPr kumimoji="0" lang="fr-FR" sz="1100" b="1" u="none" strike="noStrike" kern="1200" cap="none" spc="0" normalizeH="0" baseline="0" noProof="0" dirty="0" err="1">
                  <a:ln>
                    <a:noFill/>
                  </a:ln>
                  <a:solidFill>
                    <a:schemeClr val="bg1"/>
                  </a:solidFill>
                  <a:effectLst/>
                  <a:uLnTx/>
                  <a:uFillTx/>
                  <a:latin typeface="Roboto"/>
                  <a:ea typeface="Roboto"/>
                  <a:cs typeface="Roboto"/>
                </a:rPr>
                <a:t>participate</a:t>
              </a:r>
              <a:r>
                <a:rPr kumimoji="0" lang="fr-FR" sz="1100" b="1" u="none" strike="noStrike" kern="1200" cap="none" spc="0" normalizeH="0" baseline="0" noProof="0" dirty="0">
                  <a:ln>
                    <a:noFill/>
                  </a:ln>
                  <a:solidFill>
                    <a:schemeClr val="bg1"/>
                  </a:solidFill>
                  <a:effectLst/>
                  <a:uLnTx/>
                  <a:uFillTx/>
                  <a:latin typeface="Roboto"/>
                  <a:ea typeface="Roboto"/>
                  <a:cs typeface="Roboto"/>
                </a:rPr>
                <a:t> in the AI Hackathon:</a:t>
              </a:r>
            </a:p>
            <a:p>
              <a:pPr lvl="0">
                <a:spcBef>
                  <a:spcPts val="600"/>
                </a:spcBef>
                <a:defRPr/>
              </a:pPr>
              <a:r>
                <a:rPr kumimoji="0" lang="fr-FR" sz="1100" b="0" u="none" strike="noStrike" kern="1200" cap="none" spc="0" normalizeH="0" baseline="0" noProof="0" dirty="0">
                  <a:ln>
                    <a:noFill/>
                  </a:ln>
                  <a:solidFill>
                    <a:schemeClr val="bg1"/>
                  </a:solidFill>
                  <a:effectLst/>
                  <a:uLnTx/>
                  <a:uFillTx/>
                  <a:latin typeface="Roboto"/>
                  <a:ea typeface="Roboto"/>
                  <a:cs typeface="Roboto"/>
                </a:rPr>
                <a:t>☐ CEO / </a:t>
              </a:r>
              <a:r>
                <a:rPr kumimoji="0" lang="fr-FR" sz="1100" b="0" u="none" strike="noStrike" kern="1200" cap="none" spc="0" normalizeH="0" baseline="0" noProof="0" dirty="0" err="1">
                  <a:ln>
                    <a:noFill/>
                  </a:ln>
                  <a:solidFill>
                    <a:schemeClr val="bg1"/>
                  </a:solidFill>
                  <a:effectLst/>
                  <a:uLnTx/>
                  <a:uFillTx/>
                  <a:latin typeface="Roboto"/>
                  <a:ea typeface="Roboto"/>
                  <a:cs typeface="Roboto"/>
                </a:rPr>
                <a:t>Founder</a:t>
              </a:r>
              <a:r>
                <a:rPr kumimoji="0" lang="fr-FR" sz="1100" b="0" u="none" strike="noStrike" kern="1200" cap="none" spc="0" normalizeH="0" baseline="0" noProof="0" dirty="0">
                  <a:ln>
                    <a:noFill/>
                  </a:ln>
                  <a:solidFill>
                    <a:schemeClr val="bg1"/>
                  </a:solidFill>
                  <a:effectLst/>
                  <a:uLnTx/>
                  <a:uFillTx/>
                  <a:latin typeface="Roboto"/>
                  <a:ea typeface="Roboto"/>
                  <a:cs typeface="Roboto"/>
                </a:rPr>
                <a:t> </a:t>
              </a:r>
              <a:r>
                <a:rPr lang="fr-FR" sz="1100" i="1" dirty="0">
                  <a:solidFill>
                    <a:srgbClr val="F6C65E"/>
                  </a:solidFill>
                  <a:latin typeface="Roboto"/>
                  <a:ea typeface="Roboto"/>
                  <a:cs typeface="Roboto"/>
                </a:rPr>
                <a:t>[Name, position]</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fr-FR" sz="1100" b="0" u="none" strike="noStrike" kern="1200" cap="none" spc="0" normalizeH="0" baseline="0" noProof="0" dirty="0">
                  <a:ln>
                    <a:noFill/>
                  </a:ln>
                  <a:solidFill>
                    <a:schemeClr val="bg1"/>
                  </a:solidFill>
                  <a:effectLst/>
                  <a:uLnTx/>
                  <a:uFillTx/>
                  <a:latin typeface="Roboto"/>
                  <a:ea typeface="Roboto"/>
                  <a:cs typeface="Roboto"/>
                </a:rPr>
                <a:t>☐ CTO / Tech / Data </a:t>
              </a:r>
              <a:r>
                <a:rPr kumimoji="0" lang="fr-FR" sz="1100" b="0" i="1" u="none" strike="noStrike" kern="1200" cap="none" spc="0" normalizeH="0" baseline="0" noProof="0" dirty="0">
                  <a:ln>
                    <a:noFill/>
                  </a:ln>
                  <a:solidFill>
                    <a:srgbClr val="F6C65E"/>
                  </a:solidFill>
                  <a:effectLst/>
                  <a:uLnTx/>
                  <a:uFillTx/>
                  <a:latin typeface="Roboto"/>
                  <a:ea typeface="Roboto"/>
                  <a:cs typeface="Roboto"/>
                </a:rPr>
                <a:t>[Name, position]</a:t>
              </a:r>
            </a:p>
            <a:p>
              <a:pPr>
                <a:spcBef>
                  <a:spcPts val="600"/>
                </a:spcBef>
                <a:defRPr/>
              </a:pPr>
              <a:r>
                <a:rPr kumimoji="0" lang="fr-FR" sz="1100" b="0" u="none" strike="noStrike" kern="1200" cap="none" spc="0" normalizeH="0" baseline="0" noProof="0" dirty="0">
                  <a:ln>
                    <a:noFill/>
                  </a:ln>
                  <a:solidFill>
                    <a:schemeClr val="bg1"/>
                  </a:solidFill>
                  <a:effectLst/>
                  <a:uLnTx/>
                  <a:uFillTx/>
                  <a:latin typeface="Roboto"/>
                  <a:ea typeface="Roboto"/>
                  <a:cs typeface="Roboto"/>
                </a:rPr>
                <a:t>☐ </a:t>
              </a:r>
              <a:r>
                <a:rPr kumimoji="0" lang="fr-FR" sz="1100" b="0" u="none" strike="noStrike" kern="1200" cap="none" spc="0" normalizeH="0" baseline="0" noProof="0" dirty="0" err="1">
                  <a:ln>
                    <a:noFill/>
                  </a:ln>
                  <a:solidFill>
                    <a:schemeClr val="bg1"/>
                  </a:solidFill>
                  <a:effectLst/>
                  <a:uLnTx/>
                  <a:uFillTx/>
                  <a:latin typeface="Roboto"/>
                  <a:ea typeface="Roboto"/>
                  <a:cs typeface="Roboto"/>
                </a:rPr>
                <a:t>Other</a:t>
              </a:r>
              <a:r>
                <a:rPr kumimoji="0" lang="fr-FR" sz="1100" b="0" u="none" strike="noStrike" kern="1200" cap="none" spc="0" normalizeH="0" baseline="0" noProof="0" dirty="0">
                  <a:ln>
                    <a:noFill/>
                  </a:ln>
                  <a:solidFill>
                    <a:schemeClr val="bg1"/>
                  </a:solidFill>
                  <a:effectLst/>
                  <a:uLnTx/>
                  <a:uFillTx/>
                  <a:latin typeface="Roboto"/>
                  <a:ea typeface="Roboto"/>
                  <a:cs typeface="Roboto"/>
                </a:rPr>
                <a:t>: </a:t>
              </a:r>
              <a:r>
                <a:rPr lang="fr-FR" sz="1100" i="1" dirty="0">
                  <a:solidFill>
                    <a:srgbClr val="F6C65E"/>
                  </a:solidFill>
                  <a:latin typeface="Roboto"/>
                  <a:ea typeface="Roboto"/>
                  <a:cs typeface="Roboto"/>
                </a:rPr>
                <a:t>[Name, position]</a:t>
              </a:r>
              <a:endParaRPr kumimoji="0" lang="fr-FR" sz="1100" b="0" u="none" strike="noStrike" kern="1200" cap="none" spc="0" normalizeH="0" baseline="0" noProof="0" dirty="0">
                <a:ln>
                  <a:noFill/>
                </a:ln>
                <a:solidFill>
                  <a:schemeClr val="bg1"/>
                </a:solidFill>
                <a:effectLst/>
                <a:uLnTx/>
                <a:uFillTx/>
                <a:latin typeface="Roboto"/>
                <a:ea typeface="Roboto"/>
                <a:cs typeface="Roboto"/>
              </a:endParaRPr>
            </a:p>
            <a:p>
              <a:pPr marL="0" marR="0" lvl="0" indent="0" defTabSz="914400" rtl="0" eaLnBrk="1" fontAlgn="auto" latinLnBrk="0" hangingPunct="1">
                <a:lnSpc>
                  <a:spcPct val="100000"/>
                </a:lnSpc>
                <a:spcBef>
                  <a:spcPts val="600"/>
                </a:spcBef>
                <a:spcAft>
                  <a:spcPts val="0"/>
                </a:spcAft>
                <a:buClrTx/>
                <a:buSzTx/>
                <a:buFontTx/>
                <a:buNone/>
                <a:tabLst/>
                <a:defRPr/>
              </a:pPr>
              <a:endParaRPr kumimoji="0" lang="fr-FR" sz="1100" b="0" u="none" strike="noStrike" kern="1200" cap="none" spc="0" normalizeH="0" baseline="0" noProof="0" dirty="0">
                <a:ln>
                  <a:noFill/>
                </a:ln>
                <a:solidFill>
                  <a:schemeClr val="bg1"/>
                </a:solidFill>
                <a:effectLst/>
                <a:uLnTx/>
                <a:uFillTx/>
                <a:latin typeface="Roboto"/>
                <a:ea typeface="Roboto"/>
                <a:cs typeface="Roboto"/>
              </a:endParaRPr>
            </a:p>
            <a:p>
              <a:pPr marL="0" marR="0" lvl="0" indent="0" defTabSz="914400" rtl="0" eaLnBrk="1" fontAlgn="auto" latinLnBrk="0" hangingPunct="1">
                <a:lnSpc>
                  <a:spcPct val="100000"/>
                </a:lnSpc>
                <a:spcBef>
                  <a:spcPts val="600"/>
                </a:spcBef>
                <a:spcAft>
                  <a:spcPts val="0"/>
                </a:spcAft>
                <a:buClrTx/>
                <a:buSzTx/>
                <a:buFontTx/>
                <a:buNone/>
                <a:tabLst/>
                <a:defRPr/>
              </a:pPr>
              <a:r>
                <a:rPr lang="fr-FR" sz="1100" b="1" dirty="0">
                  <a:solidFill>
                    <a:schemeClr val="bg1"/>
                  </a:solidFill>
                  <a:latin typeface="Roboto"/>
                  <a:ea typeface="Roboto"/>
                  <a:cs typeface="Roboto"/>
                </a:rPr>
                <a:t>Will </a:t>
              </a:r>
              <a:r>
                <a:rPr lang="fr-FR" sz="1100" b="1" dirty="0" err="1">
                  <a:solidFill>
                    <a:schemeClr val="bg1"/>
                  </a:solidFill>
                  <a:latin typeface="Roboto"/>
                  <a:ea typeface="Roboto"/>
                  <a:cs typeface="Roboto"/>
                </a:rPr>
                <a:t>you</a:t>
              </a:r>
              <a:r>
                <a:rPr lang="fr-FR" sz="1100" b="1" dirty="0">
                  <a:solidFill>
                    <a:schemeClr val="bg1"/>
                  </a:solidFill>
                  <a:latin typeface="Roboto"/>
                  <a:ea typeface="Roboto"/>
                  <a:cs typeface="Roboto"/>
                </a:rPr>
                <a:t> have an end user (client or </a:t>
              </a:r>
              <a:r>
                <a:rPr lang="fr-FR" sz="1100" b="1" dirty="0" err="1">
                  <a:solidFill>
                    <a:schemeClr val="bg1"/>
                  </a:solidFill>
                  <a:latin typeface="Roboto"/>
                  <a:ea typeface="Roboto"/>
                  <a:cs typeface="Roboto"/>
                </a:rPr>
                <a:t>someone</a:t>
              </a:r>
              <a:r>
                <a:rPr lang="fr-FR" sz="1100" b="1" dirty="0">
                  <a:solidFill>
                    <a:schemeClr val="bg1"/>
                  </a:solidFill>
                  <a:latin typeface="Roboto"/>
                  <a:ea typeface="Roboto"/>
                  <a:cs typeface="Roboto"/>
                </a:rPr>
                <a:t> close to the </a:t>
              </a:r>
              <a:r>
                <a:rPr lang="fr-FR" sz="1100" b="1" dirty="0" err="1">
                  <a:solidFill>
                    <a:schemeClr val="bg1"/>
                  </a:solidFill>
                  <a:latin typeface="Roboto"/>
                  <a:ea typeface="Roboto"/>
                  <a:cs typeface="Roboto"/>
                </a:rPr>
                <a:t>target</a:t>
              </a:r>
              <a:r>
                <a:rPr lang="fr-FR" sz="1100" b="1" dirty="0">
                  <a:solidFill>
                    <a:schemeClr val="bg1"/>
                  </a:solidFill>
                  <a:latin typeface="Roboto"/>
                  <a:ea typeface="Roboto"/>
                  <a:cs typeface="Roboto"/>
                </a:rPr>
                <a:t>) </a:t>
              </a:r>
              <a:r>
                <a:rPr lang="fr-FR" sz="1100" b="1" dirty="0" err="1">
                  <a:solidFill>
                    <a:schemeClr val="bg1"/>
                  </a:solidFill>
                  <a:latin typeface="Roboto"/>
                  <a:ea typeface="Roboto"/>
                  <a:cs typeface="Roboto"/>
                </a:rPr>
                <a:t>available</a:t>
              </a:r>
              <a:r>
                <a:rPr lang="fr-FR" sz="1100" b="1" dirty="0">
                  <a:solidFill>
                    <a:schemeClr val="bg1"/>
                  </a:solidFill>
                  <a:latin typeface="Roboto"/>
                  <a:ea typeface="Roboto"/>
                  <a:cs typeface="Roboto"/>
                </a:rPr>
                <a:t> to </a:t>
              </a:r>
              <a:r>
                <a:rPr lang="fr-FR" sz="1100" b="1" dirty="0" err="1">
                  <a:solidFill>
                    <a:schemeClr val="bg1"/>
                  </a:solidFill>
                  <a:latin typeface="Roboto"/>
                  <a:ea typeface="Roboto"/>
                  <a:cs typeface="Roboto"/>
                </a:rPr>
                <a:t>react</a:t>
              </a:r>
              <a:r>
                <a:rPr lang="fr-FR" sz="1100" b="1" dirty="0">
                  <a:solidFill>
                    <a:schemeClr val="bg1"/>
                  </a:solidFill>
                  <a:latin typeface="Roboto"/>
                  <a:ea typeface="Roboto"/>
                  <a:cs typeface="Roboto"/>
                </a:rPr>
                <a:t> to the prototype (live feedback) on the D-</a:t>
              </a:r>
              <a:r>
                <a:rPr lang="fr-FR" sz="1100" b="1" dirty="0" err="1">
                  <a:solidFill>
                    <a:schemeClr val="bg1"/>
                  </a:solidFill>
                  <a:latin typeface="Roboto"/>
                  <a:ea typeface="Roboto"/>
                  <a:cs typeface="Roboto"/>
                </a:rPr>
                <a:t>day</a:t>
              </a:r>
              <a:r>
                <a:rPr lang="fr-FR" sz="1100" b="1" dirty="0">
                  <a:solidFill>
                    <a:schemeClr val="bg1"/>
                  </a:solidFill>
                  <a:latin typeface="Roboto"/>
                  <a:ea typeface="Roboto"/>
                  <a:cs typeface="Roboto"/>
                </a:rPr>
                <a:t>?</a:t>
              </a:r>
            </a:p>
            <a:p>
              <a:pPr lvl="0">
                <a:spcBef>
                  <a:spcPts val="300"/>
                </a:spcBef>
                <a:defRPr/>
              </a:pPr>
              <a:r>
                <a:rPr lang="fr-FR" sz="1100" dirty="0">
                  <a:solidFill>
                    <a:schemeClr val="bg1"/>
                  </a:solidFill>
                  <a:latin typeface="Roboto"/>
                  <a:ea typeface="Roboto"/>
                  <a:cs typeface="Roboto"/>
                </a:rPr>
                <a:t>☐ Yes</a:t>
              </a:r>
            </a:p>
            <a:p>
              <a:pPr lvl="0">
                <a:spcBef>
                  <a:spcPts val="300"/>
                </a:spcBef>
                <a:defRPr/>
              </a:pPr>
              <a:r>
                <a:rPr lang="fr-FR" sz="1100" dirty="0">
                  <a:solidFill>
                    <a:schemeClr val="bg1"/>
                  </a:solidFill>
                  <a:latin typeface="Roboto"/>
                  <a:ea typeface="Roboto"/>
                  <a:cs typeface="Roboto"/>
                </a:rPr>
                <a:t>☐ No</a:t>
              </a:r>
              <a:endParaRPr lang="fr-FR" sz="1100" b="1" dirty="0">
                <a:solidFill>
                  <a:schemeClr val="bg1"/>
                </a:solidFill>
                <a:latin typeface="Roboto"/>
                <a:ea typeface="Roboto"/>
                <a:cs typeface="Roboto"/>
              </a:endParaRPr>
            </a:p>
            <a:p>
              <a:pPr>
                <a:spcBef>
                  <a:spcPts val="600"/>
                </a:spcBef>
                <a:defRPr/>
              </a:pPr>
              <a:r>
                <a:rPr lang="fr-FR" sz="1100" b="1" dirty="0">
                  <a:solidFill>
                    <a:schemeClr val="bg1"/>
                  </a:solidFill>
                  <a:latin typeface="Roboto"/>
                  <a:ea typeface="Roboto"/>
                  <a:cs typeface="Roboto"/>
                </a:rPr>
                <a:t>Comment:</a:t>
              </a:r>
              <a:r>
                <a:rPr lang="fr-FR" sz="1100" b="1" dirty="0">
                  <a:solidFill>
                    <a:srgbClr val="F6C65E"/>
                  </a:solidFill>
                  <a:latin typeface="Roboto"/>
                  <a:ea typeface="Roboto"/>
                  <a:cs typeface="Roboto"/>
                </a:rPr>
                <a:t> ………</a:t>
              </a:r>
              <a:endParaRPr lang="fr-FR" sz="1100" dirty="0">
                <a:solidFill>
                  <a:schemeClr val="bg1"/>
                </a:solidFill>
                <a:latin typeface="Roboto"/>
                <a:ea typeface="Roboto"/>
                <a:cs typeface="Roboto"/>
              </a:endParaRPr>
            </a:p>
            <a:p>
              <a:pPr marL="0" marR="0" lvl="0" indent="0" defTabSz="914400" rtl="0" eaLnBrk="1" fontAlgn="auto" latinLnBrk="0" hangingPunct="1">
                <a:lnSpc>
                  <a:spcPct val="100000"/>
                </a:lnSpc>
                <a:spcBef>
                  <a:spcPts val="600"/>
                </a:spcBef>
                <a:spcAft>
                  <a:spcPts val="0"/>
                </a:spcAft>
                <a:buClrTx/>
                <a:buSzTx/>
                <a:buFontTx/>
                <a:buNone/>
                <a:tabLst/>
                <a:defRPr/>
              </a:pPr>
              <a:endParaRPr kumimoji="0" lang="fr-FR" sz="1100" b="0" u="none" strike="noStrike" kern="1200" cap="none" spc="0" normalizeH="0" baseline="0" noProof="0" dirty="0">
                <a:ln>
                  <a:noFill/>
                </a:ln>
                <a:solidFill>
                  <a:schemeClr val="bg1"/>
                </a:solidFill>
                <a:effectLst/>
                <a:uLnTx/>
                <a:uFillTx/>
                <a:latin typeface="Roboto"/>
                <a:ea typeface="Roboto"/>
                <a:cs typeface="Roboto"/>
              </a:endParaRPr>
            </a:p>
          </p:txBody>
        </p:sp>
        <p:sp>
          <p:nvSpPr>
            <p:cNvPr id="27" name="Rectangle : coins arrondis 26">
              <a:extLst>
                <a:ext uri="{FF2B5EF4-FFF2-40B4-BE49-F238E27FC236}">
                  <a16:creationId xmlns:a16="http://schemas.microsoft.com/office/drawing/2014/main" id="{357B2D09-851A-80C3-CD7C-AE46F2298B84}"/>
                </a:ext>
              </a:extLst>
            </p:cNvPr>
            <p:cNvSpPr>
              <a:spLocks/>
            </p:cNvSpPr>
            <p:nvPr/>
          </p:nvSpPr>
          <p:spPr>
            <a:xfrm>
              <a:off x="226193" y="4541525"/>
              <a:ext cx="3095820" cy="2122431"/>
            </a:xfrm>
            <a:prstGeom prst="roundRect">
              <a:avLst>
                <a:gd name="adj" fmla="val 319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28" name="Rectangle : coins arrondis 27">
              <a:extLst>
                <a:ext uri="{FF2B5EF4-FFF2-40B4-BE49-F238E27FC236}">
                  <a16:creationId xmlns:a16="http://schemas.microsoft.com/office/drawing/2014/main" id="{8FB8ABBC-9BCA-DADB-9322-4E04DCC95E02}"/>
                </a:ext>
              </a:extLst>
            </p:cNvPr>
            <p:cNvSpPr/>
            <p:nvPr/>
          </p:nvSpPr>
          <p:spPr>
            <a:xfrm>
              <a:off x="335967" y="4589213"/>
              <a:ext cx="2853361" cy="302102"/>
            </a:xfrm>
            <a:prstGeom prst="roundRect">
              <a:avLst>
                <a:gd name="adj" fmla="val 40157"/>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err="1">
                  <a:ln>
                    <a:noFill/>
                  </a:ln>
                  <a:solidFill>
                    <a:prstClr val="white"/>
                  </a:solidFill>
                  <a:effectLst/>
                  <a:uLnTx/>
                  <a:uFillTx/>
                  <a:latin typeface="Aptos" panose="02110004020202020204"/>
                  <a:ea typeface="+mn-ea"/>
                  <a:cs typeface="+mn-cs"/>
                </a:rPr>
                <a:t>Decision-making</a:t>
              </a:r>
              <a:r>
                <a:rPr kumimoji="0" lang="fr-FR"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fr-FR" sz="1000" b="1" i="0" u="none" strike="noStrike" kern="1200" cap="none" spc="0" normalizeH="0" baseline="0" noProof="0" err="1">
                  <a:ln>
                    <a:noFill/>
                  </a:ln>
                  <a:solidFill>
                    <a:prstClr val="white"/>
                  </a:solidFill>
                  <a:effectLst/>
                  <a:uLnTx/>
                  <a:uFillTx/>
                  <a:latin typeface="Aptos" panose="02110004020202020204"/>
                  <a:ea typeface="+mn-ea"/>
                  <a:cs typeface="+mn-cs"/>
                </a:rPr>
                <a:t>capacity</a:t>
              </a:r>
              <a:r>
                <a:rPr kumimoji="0" lang="fr-FR" sz="1000" b="1" i="0" u="none" strike="noStrike" kern="1200" cap="none" spc="0" normalizeH="0" baseline="0" noProof="0">
                  <a:ln>
                    <a:noFill/>
                  </a:ln>
                  <a:solidFill>
                    <a:prstClr val="white"/>
                  </a:solidFill>
                  <a:effectLst/>
                  <a:uLnTx/>
                  <a:uFillTx/>
                  <a:latin typeface="Aptos" panose="02110004020202020204"/>
                  <a:ea typeface="+mn-ea"/>
                  <a:cs typeface="+mn-cs"/>
                </a:rPr>
                <a:t> </a:t>
              </a:r>
              <a:r>
                <a:rPr kumimoji="0" lang="fr-FR" sz="1000" b="1" i="0" u="none" strike="noStrike" kern="1200" cap="none" spc="0" normalizeH="0" baseline="0" noProof="0" err="1">
                  <a:ln>
                    <a:noFill/>
                  </a:ln>
                  <a:solidFill>
                    <a:prstClr val="white"/>
                  </a:solidFill>
                  <a:effectLst/>
                  <a:uLnTx/>
                  <a:uFillTx/>
                  <a:latin typeface="Aptos" panose="02110004020202020204"/>
                  <a:ea typeface="+mn-ea"/>
                  <a:cs typeface="+mn-cs"/>
                </a:rPr>
                <a:t>during</a:t>
              </a:r>
              <a:r>
                <a:rPr kumimoji="0" lang="fr-FR" sz="1000" b="1" i="0" u="none" strike="noStrike" kern="1200" cap="none" spc="0" normalizeH="0" baseline="0" noProof="0">
                  <a:ln>
                    <a:noFill/>
                  </a:ln>
                  <a:solidFill>
                    <a:prstClr val="white"/>
                  </a:solidFill>
                  <a:effectLst/>
                  <a:uLnTx/>
                  <a:uFillTx/>
                  <a:latin typeface="Aptos" panose="02110004020202020204"/>
                  <a:ea typeface="+mn-ea"/>
                  <a:cs typeface="+mn-cs"/>
                </a:rPr>
                <a:t> the AI Hackathon</a:t>
              </a:r>
            </a:p>
          </p:txBody>
        </p:sp>
        <p:sp>
          <p:nvSpPr>
            <p:cNvPr id="29" name="ZoneTexte 28">
              <a:extLst>
                <a:ext uri="{FF2B5EF4-FFF2-40B4-BE49-F238E27FC236}">
                  <a16:creationId xmlns:a16="http://schemas.microsoft.com/office/drawing/2014/main" id="{61C26617-8BFE-81C1-3AAF-E45B538654B5}"/>
                </a:ext>
              </a:extLst>
            </p:cNvPr>
            <p:cNvSpPr txBox="1"/>
            <p:nvPr/>
          </p:nvSpPr>
          <p:spPr>
            <a:xfrm>
              <a:off x="275353" y="4762212"/>
              <a:ext cx="2974591" cy="1808187"/>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100" b="1" u="none" strike="noStrike" kern="1200" cap="none" spc="0" normalizeH="0" baseline="0" noProof="0">
                <a:ln>
                  <a:noFill/>
                </a:ln>
                <a:solidFill>
                  <a:schemeClr val="bg1"/>
                </a:solidFill>
                <a:effectLst/>
                <a:uLnTx/>
                <a:uFillTx/>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a:ln>
                    <a:noFill/>
                  </a:ln>
                  <a:solidFill>
                    <a:schemeClr val="bg1"/>
                  </a:solidFill>
                  <a:effectLst/>
                  <a:uLnTx/>
                  <a:uFillTx/>
                  <a:latin typeface="Roboto"/>
                  <a:ea typeface="Roboto"/>
                  <a:cs typeface="Roboto"/>
                </a:rPr>
                <a:t>Will the participants have the </a:t>
              </a:r>
              <a:r>
                <a:rPr kumimoji="0" lang="fr-FR" sz="1100" b="1" u="none" strike="noStrike" kern="1200" cap="none" spc="0" normalizeH="0" baseline="0" noProof="0" err="1">
                  <a:ln>
                    <a:noFill/>
                  </a:ln>
                  <a:solidFill>
                    <a:schemeClr val="bg1"/>
                  </a:solidFill>
                  <a:effectLst/>
                  <a:uLnTx/>
                  <a:uFillTx/>
                  <a:latin typeface="Roboto"/>
                  <a:ea typeface="Roboto"/>
                  <a:cs typeface="Roboto"/>
                </a:rPr>
                <a:t>capacity</a:t>
              </a:r>
              <a:r>
                <a:rPr kumimoji="0" lang="fr-FR" sz="1100" b="1" u="none" strike="noStrike" kern="1200" cap="none" spc="0" normalizeH="0" baseline="0" noProof="0">
                  <a:ln>
                    <a:noFill/>
                  </a:ln>
                  <a:solidFill>
                    <a:schemeClr val="bg1"/>
                  </a:solidFill>
                  <a:effectLst/>
                  <a:uLnTx/>
                  <a:uFillTx/>
                  <a:latin typeface="Roboto"/>
                  <a:ea typeface="Roboto"/>
                  <a:cs typeface="Roboto"/>
                </a:rPr>
                <a:t> to </a:t>
              </a:r>
              <a:r>
                <a:rPr kumimoji="0" lang="fr-FR" sz="1100" b="1" u="none" strike="noStrike" kern="1200" cap="none" spc="0" normalizeH="0" baseline="0" noProof="0" err="1">
                  <a:ln>
                    <a:noFill/>
                  </a:ln>
                  <a:solidFill>
                    <a:schemeClr val="bg1"/>
                  </a:solidFill>
                  <a:effectLst/>
                  <a:uLnTx/>
                  <a:uFillTx/>
                  <a:latin typeface="Roboto"/>
                  <a:ea typeface="Roboto"/>
                  <a:cs typeface="Roboto"/>
                </a:rPr>
                <a:t>make</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decisions</a:t>
              </a:r>
              <a:r>
                <a:rPr kumimoji="0" lang="fr-FR" sz="1100" b="1" u="none" strike="noStrike" kern="1200" cap="none" spc="0" normalizeH="0" baseline="0" noProof="0">
                  <a:ln>
                    <a:noFill/>
                  </a:ln>
                  <a:solidFill>
                    <a:schemeClr val="bg1"/>
                  </a:solidFill>
                  <a:effectLst/>
                  <a:uLnTx/>
                  <a:uFillTx/>
                  <a:latin typeface="Roboto"/>
                  <a:ea typeface="Roboto"/>
                  <a:cs typeface="Roboto"/>
                </a:rPr>
                <a:t> (arbitrations, </a:t>
              </a:r>
              <a:r>
                <a:rPr kumimoji="0" lang="fr-FR" sz="1100" b="1" u="none" strike="noStrike" kern="1200" cap="none" spc="0" normalizeH="0" baseline="0" noProof="0" err="1">
                  <a:ln>
                    <a:noFill/>
                  </a:ln>
                  <a:solidFill>
                    <a:schemeClr val="bg1"/>
                  </a:solidFill>
                  <a:effectLst/>
                  <a:uLnTx/>
                  <a:uFillTx/>
                  <a:latin typeface="Roboto"/>
                  <a:ea typeface="Roboto"/>
                  <a:cs typeface="Roboto"/>
                </a:rPr>
                <a:t>prioritization</a:t>
              </a:r>
              <a:r>
                <a:rPr kumimoji="0" lang="fr-FR" sz="1100" b="1" u="none" strike="noStrike" kern="1200" cap="none" spc="0" normalizeH="0" baseline="0" noProof="0">
                  <a:ln>
                    <a:noFill/>
                  </a:ln>
                  <a:solidFill>
                    <a:schemeClr val="bg1"/>
                  </a:solidFill>
                  <a:effectLst/>
                  <a:uLnTx/>
                  <a:uFillTx/>
                  <a:latin typeface="Roboto"/>
                  <a:ea typeface="Roboto"/>
                  <a:cs typeface="Roboto"/>
                </a:rPr>
                <a:t>, scope </a:t>
              </a:r>
              <a:r>
                <a:rPr kumimoji="0" lang="fr-FR" sz="1100" b="1" u="none" strike="noStrike" kern="1200" cap="none" spc="0" normalizeH="0" baseline="0" noProof="0" err="1">
                  <a:ln>
                    <a:noFill/>
                  </a:ln>
                  <a:solidFill>
                    <a:schemeClr val="bg1"/>
                  </a:solidFill>
                  <a:effectLst/>
                  <a:uLnTx/>
                  <a:uFillTx/>
                  <a:latin typeface="Roboto"/>
                  <a:ea typeface="Roboto"/>
                  <a:cs typeface="Roboto"/>
                </a:rPr>
                <a:t>choices</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during</a:t>
              </a:r>
              <a:r>
                <a:rPr kumimoji="0" lang="fr-FR" sz="1100" b="1" u="none" strike="noStrike" kern="1200" cap="none" spc="0" normalizeH="0" baseline="0" noProof="0">
                  <a:ln>
                    <a:noFill/>
                  </a:ln>
                  <a:solidFill>
                    <a:schemeClr val="bg1"/>
                  </a:solidFill>
                  <a:effectLst/>
                  <a:uLnTx/>
                  <a:uFillTx/>
                  <a:latin typeface="Roboto"/>
                  <a:ea typeface="Roboto"/>
                  <a:cs typeface="Roboto"/>
                </a:rPr>
                <a:t> the AI Hackathon?</a:t>
              </a:r>
            </a:p>
            <a:p>
              <a:pPr marL="0" marR="0" lvl="0" indent="0" defTabSz="914400" rtl="0" eaLnBrk="1" fontAlgn="auto" latinLnBrk="0" hangingPunct="1">
                <a:lnSpc>
                  <a:spcPct val="100000"/>
                </a:lnSpc>
                <a:spcBef>
                  <a:spcPts val="30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Yes</a:t>
              </a:r>
            </a:p>
            <a:p>
              <a:pPr marL="0" marR="0" lvl="0" indent="0" defTabSz="914400" rtl="0" eaLnBrk="1" fontAlgn="auto" latinLnBrk="0" hangingPunct="1">
                <a:lnSpc>
                  <a:spcPct val="100000"/>
                </a:lnSpc>
                <a:spcBef>
                  <a:spcPts val="30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a:t>
              </a:r>
              <a:r>
                <a:rPr kumimoji="0" lang="fr-FR" sz="1100" u="none" strike="noStrike" kern="1200" cap="none" spc="0" normalizeH="0" baseline="0" noProof="0" err="1">
                  <a:ln>
                    <a:noFill/>
                  </a:ln>
                  <a:solidFill>
                    <a:schemeClr val="bg1"/>
                  </a:solidFill>
                  <a:effectLst/>
                  <a:uLnTx/>
                  <a:uFillTx/>
                  <a:latin typeface="Roboto"/>
                  <a:ea typeface="Roboto"/>
                  <a:cs typeface="Roboto"/>
                </a:rPr>
                <a:t>Partially</a:t>
              </a:r>
              <a:endParaRPr kumimoji="0" lang="fr-FR" sz="1100" u="none" strike="noStrike" kern="1200" cap="none" spc="0" normalizeH="0" baseline="0" noProof="0">
                <a:ln>
                  <a:noFill/>
                </a:ln>
                <a:solidFill>
                  <a:schemeClr val="bg1"/>
                </a:solidFill>
                <a:effectLst/>
                <a:uLnTx/>
                <a:uFillTx/>
                <a:latin typeface="Roboto"/>
                <a:ea typeface="Roboto"/>
                <a:cs typeface="Roboto"/>
              </a:endParaRPr>
            </a:p>
            <a:p>
              <a:pPr marL="0" marR="0" lvl="0" indent="0" defTabSz="914400" rtl="0" eaLnBrk="1" fontAlgn="auto" latinLnBrk="0" hangingPunct="1">
                <a:lnSpc>
                  <a:spcPct val="100000"/>
                </a:lnSpc>
                <a:spcBef>
                  <a:spcPts val="30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No</a:t>
              </a:r>
              <a:endParaRPr lang="fr-FR" sz="1100">
                <a:solidFill>
                  <a:schemeClr val="bg1"/>
                </a:solidFill>
                <a:latin typeface="Roboto"/>
                <a:ea typeface="Roboto"/>
                <a:cs typeface="Roboto"/>
              </a:endParaRPr>
            </a:p>
            <a:p>
              <a:pPr marL="0" marR="0" lvl="0" indent="0" defTabSz="914400" rtl="0" eaLnBrk="1" fontAlgn="auto" latinLnBrk="0" hangingPunct="1">
                <a:lnSpc>
                  <a:spcPct val="100000"/>
                </a:lnSpc>
                <a:spcBef>
                  <a:spcPts val="300"/>
                </a:spcBef>
                <a:spcAft>
                  <a:spcPts val="0"/>
                </a:spcAft>
                <a:buClrTx/>
                <a:buSzTx/>
                <a:buFontTx/>
                <a:buNone/>
                <a:tabLst/>
                <a:defRPr/>
              </a:pPr>
              <a:r>
                <a:rPr kumimoji="0" lang="fr-FR" sz="1100" b="1" u="none" strike="noStrike" kern="1200" cap="none" spc="0" normalizeH="0" baseline="0" noProof="0">
                  <a:ln>
                    <a:noFill/>
                  </a:ln>
                  <a:solidFill>
                    <a:schemeClr val="bg1"/>
                  </a:solidFill>
                  <a:effectLst/>
                  <a:uLnTx/>
                  <a:uFillTx/>
                  <a:latin typeface="Roboto"/>
                  <a:ea typeface="Roboto"/>
                  <a:cs typeface="Roboto"/>
                </a:rPr>
                <a:t>Comment:</a:t>
              </a:r>
              <a:r>
                <a:rPr kumimoji="0" lang="fr-FR" sz="1100" b="1" u="none" strike="noStrike" kern="1200" cap="none" spc="0" normalizeH="0" baseline="0" noProof="0">
                  <a:ln>
                    <a:noFill/>
                  </a:ln>
                  <a:solidFill>
                    <a:srgbClr val="F6C65E"/>
                  </a:solidFill>
                  <a:effectLst/>
                  <a:uLnTx/>
                  <a:uFillTx/>
                  <a:latin typeface="Roboto"/>
                  <a:ea typeface="Roboto"/>
                  <a:cs typeface="Roboto"/>
                </a:rPr>
                <a:t> </a:t>
              </a:r>
            </a:p>
            <a:p>
              <a:pPr lvl="0">
                <a:spcBef>
                  <a:spcPts val="300"/>
                </a:spcBef>
                <a:defRPr/>
              </a:pPr>
              <a:r>
                <a:rPr lang="fr-FR" sz="1100" b="1">
                  <a:solidFill>
                    <a:srgbClr val="F6C65E"/>
                  </a:solidFill>
                  <a:latin typeface="Roboto"/>
                  <a:ea typeface="Roboto"/>
                  <a:cs typeface="Roboto"/>
                </a:rPr>
                <a:t>………</a:t>
              </a:r>
              <a:endParaRPr kumimoji="0" lang="fr-FR" sz="1100" b="1" u="none" strike="noStrike" kern="1200" cap="none" spc="0" normalizeH="0" baseline="0" noProof="0">
                <a:ln>
                  <a:noFill/>
                </a:ln>
                <a:solidFill>
                  <a:srgbClr val="F6C65E"/>
                </a:solidFill>
                <a:effectLst/>
                <a:uLnTx/>
                <a:uFillTx/>
                <a:latin typeface="Roboto"/>
                <a:ea typeface="Roboto"/>
                <a:cs typeface="Roboto"/>
              </a:endParaRPr>
            </a:p>
          </p:txBody>
        </p:sp>
        <p:sp>
          <p:nvSpPr>
            <p:cNvPr id="34" name="Rectangle : coins arrondis 33">
              <a:extLst>
                <a:ext uri="{FF2B5EF4-FFF2-40B4-BE49-F238E27FC236}">
                  <a16:creationId xmlns:a16="http://schemas.microsoft.com/office/drawing/2014/main" id="{3E2D387A-0BDA-AA96-6095-161A01D63978}"/>
                </a:ext>
              </a:extLst>
            </p:cNvPr>
            <p:cNvSpPr>
              <a:spLocks/>
            </p:cNvSpPr>
            <p:nvPr/>
          </p:nvSpPr>
          <p:spPr>
            <a:xfrm>
              <a:off x="3443243" y="1188321"/>
              <a:ext cx="3095820" cy="2551211"/>
            </a:xfrm>
            <a:prstGeom prst="roundRect">
              <a:avLst>
                <a:gd name="adj" fmla="val 319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35" name="Rectangle : coins arrondis 34">
              <a:extLst>
                <a:ext uri="{FF2B5EF4-FFF2-40B4-BE49-F238E27FC236}">
                  <a16:creationId xmlns:a16="http://schemas.microsoft.com/office/drawing/2014/main" id="{4BAE396D-BA5D-8E35-F5A3-6EECF607C9E4}"/>
                </a:ext>
              </a:extLst>
            </p:cNvPr>
            <p:cNvSpPr/>
            <p:nvPr/>
          </p:nvSpPr>
          <p:spPr>
            <a:xfrm>
              <a:off x="3564473" y="1253354"/>
              <a:ext cx="2853361" cy="357888"/>
            </a:xfrm>
            <a:prstGeom prst="roundRect">
              <a:avLst>
                <a:gd name="adj" fmla="val 40157"/>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white"/>
                  </a:solidFill>
                  <a:effectLst/>
                  <a:uLnTx/>
                  <a:uFillTx/>
                  <a:latin typeface="Aptos" panose="02110004020202020204"/>
                  <a:ea typeface="+mn-ea"/>
                  <a:cs typeface="+mn-cs"/>
                </a:rPr>
                <a:t>Data &amp; technical needs for the AI Hackathon (D-day)</a:t>
              </a:r>
            </a:p>
          </p:txBody>
        </p:sp>
        <p:sp>
          <p:nvSpPr>
            <p:cNvPr id="36" name="ZoneTexte 35">
              <a:extLst>
                <a:ext uri="{FF2B5EF4-FFF2-40B4-BE49-F238E27FC236}">
                  <a16:creationId xmlns:a16="http://schemas.microsoft.com/office/drawing/2014/main" id="{452A93A6-62A8-81EE-9B10-2D038178DC39}"/>
                </a:ext>
              </a:extLst>
            </p:cNvPr>
            <p:cNvSpPr txBox="1"/>
            <p:nvPr/>
          </p:nvSpPr>
          <p:spPr>
            <a:xfrm>
              <a:off x="3492403" y="1652527"/>
              <a:ext cx="2986741" cy="1785104"/>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a:ln>
                    <a:noFill/>
                  </a:ln>
                  <a:solidFill>
                    <a:schemeClr val="bg1"/>
                  </a:solidFill>
                  <a:effectLst/>
                  <a:uLnTx/>
                  <a:uFillTx/>
                  <a:latin typeface="Roboto"/>
                  <a:ea typeface="Roboto"/>
                  <a:cs typeface="Roboto"/>
                </a:rPr>
                <a:t>Do </a:t>
              </a:r>
              <a:r>
                <a:rPr kumimoji="0" lang="fr-FR" sz="1100" b="1" u="none" strike="noStrike" kern="1200" cap="none" spc="0" normalizeH="0" baseline="0" noProof="0" err="1">
                  <a:ln>
                    <a:noFill/>
                  </a:ln>
                  <a:solidFill>
                    <a:schemeClr val="bg1"/>
                  </a:solidFill>
                  <a:effectLst/>
                  <a:uLnTx/>
                  <a:uFillTx/>
                  <a:latin typeface="Roboto"/>
                  <a:ea typeface="Roboto"/>
                  <a:cs typeface="Roboto"/>
                </a:rPr>
                <a:t>you</a:t>
              </a:r>
              <a:r>
                <a:rPr kumimoji="0" lang="fr-FR" sz="1100" b="1" u="none" strike="noStrike" kern="1200" cap="none" spc="0" normalizeH="0" baseline="0" noProof="0">
                  <a:ln>
                    <a:noFill/>
                  </a:ln>
                  <a:solidFill>
                    <a:schemeClr val="bg1"/>
                  </a:solidFill>
                  <a:effectLst/>
                  <a:uLnTx/>
                  <a:uFillTx/>
                  <a:latin typeface="Roboto"/>
                  <a:ea typeface="Roboto"/>
                  <a:cs typeface="Roboto"/>
                </a:rPr>
                <a:t> plan to </a:t>
              </a:r>
              <a:r>
                <a:rPr kumimoji="0" lang="fr-FR" sz="1100" b="1" u="none" strike="noStrike" kern="1200" cap="none" spc="0" normalizeH="0" baseline="0" noProof="0" err="1">
                  <a:ln>
                    <a:noFill/>
                  </a:ln>
                  <a:solidFill>
                    <a:schemeClr val="bg1"/>
                  </a:solidFill>
                  <a:effectLst/>
                  <a:uLnTx/>
                  <a:uFillTx/>
                  <a:latin typeface="Roboto"/>
                  <a:ea typeface="Roboto"/>
                  <a:cs typeface="Roboto"/>
                </a:rPr>
                <a:t>work</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with</a:t>
              </a:r>
              <a:r>
                <a:rPr kumimoji="0" lang="fr-FR" sz="1100" b="1" u="none" strike="noStrike" kern="1200" cap="none" spc="0" normalizeH="0" baseline="0" noProof="0">
                  <a:ln>
                    <a:noFill/>
                  </a:ln>
                  <a:solidFill>
                    <a:schemeClr val="bg1"/>
                  </a:solidFill>
                  <a:effectLst/>
                  <a:uLnTx/>
                  <a:uFillTx/>
                  <a:latin typeface="Roboto"/>
                  <a:ea typeface="Roboto"/>
                  <a:cs typeface="Roboto"/>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a:t>
              </a:r>
              <a:r>
                <a:rPr kumimoji="0" lang="fr-FR" sz="1100" b="0" u="none" strike="noStrike" kern="1200" cap="none" spc="0" normalizeH="0" baseline="0" noProof="0" err="1">
                  <a:ln>
                    <a:noFill/>
                  </a:ln>
                  <a:solidFill>
                    <a:schemeClr val="bg1"/>
                  </a:solidFill>
                  <a:effectLst/>
                  <a:uLnTx/>
                  <a:uFillTx/>
                  <a:latin typeface="Roboto"/>
                  <a:ea typeface="Roboto"/>
                  <a:cs typeface="Roboto"/>
                </a:rPr>
                <a:t>Your</a:t>
              </a:r>
              <a:r>
                <a:rPr kumimoji="0" lang="fr-FR" sz="1100" b="0" u="none" strike="noStrike" kern="1200" cap="none" spc="0" normalizeH="0" baseline="0" noProof="0">
                  <a:ln>
                    <a:noFill/>
                  </a:ln>
                  <a:solidFill>
                    <a:schemeClr val="bg1"/>
                  </a:solidFill>
                  <a:effectLst/>
                  <a:uLnTx/>
                  <a:uFillTx/>
                  <a:latin typeface="Roboto"/>
                  <a:ea typeface="Roboto"/>
                  <a:cs typeface="Roboto"/>
                </a:rPr>
                <a:t> </a:t>
              </a:r>
              <a:r>
                <a:rPr kumimoji="0" lang="fr-FR" sz="1100" b="0" u="none" strike="noStrike" kern="1200" cap="none" spc="0" normalizeH="0" baseline="0" noProof="0" err="1">
                  <a:ln>
                    <a:noFill/>
                  </a:ln>
                  <a:solidFill>
                    <a:schemeClr val="bg1"/>
                  </a:solidFill>
                  <a:effectLst/>
                  <a:uLnTx/>
                  <a:uFillTx/>
                  <a:latin typeface="Roboto"/>
                  <a:ea typeface="Roboto"/>
                  <a:cs typeface="Roboto"/>
                </a:rPr>
                <a:t>own</a:t>
              </a:r>
              <a:r>
                <a:rPr kumimoji="0" lang="fr-FR" sz="1100" b="0" u="none" strike="noStrike" kern="1200" cap="none" spc="0" normalizeH="0" baseline="0" noProof="0">
                  <a:ln>
                    <a:noFill/>
                  </a:ln>
                  <a:solidFill>
                    <a:schemeClr val="bg1"/>
                  </a:solidFill>
                  <a:effectLst/>
                  <a:uLnTx/>
                  <a:uFillTx/>
                  <a:latin typeface="Roboto"/>
                  <a:ea typeface="Roboto"/>
                  <a:cs typeface="Roboto"/>
                </a:rPr>
                <a:t> data / files</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Data </a:t>
              </a:r>
              <a:r>
                <a:rPr kumimoji="0" lang="fr-FR" sz="1100" b="0" u="none" strike="noStrike" kern="1200" cap="none" spc="0" normalizeH="0" baseline="0" noProof="0" err="1">
                  <a:ln>
                    <a:noFill/>
                  </a:ln>
                  <a:solidFill>
                    <a:schemeClr val="bg1"/>
                  </a:solidFill>
                  <a:effectLst/>
                  <a:uLnTx/>
                  <a:uFillTx/>
                  <a:latin typeface="Roboto"/>
                  <a:ea typeface="Roboto"/>
                  <a:cs typeface="Roboto"/>
                </a:rPr>
                <a:t>provided</a:t>
              </a:r>
              <a:r>
                <a:rPr kumimoji="0" lang="fr-FR" sz="1100" b="0" u="none" strike="noStrike" kern="1200" cap="none" spc="0" normalizeH="0" baseline="0" noProof="0">
                  <a:ln>
                    <a:noFill/>
                  </a:ln>
                  <a:solidFill>
                    <a:schemeClr val="bg1"/>
                  </a:solidFill>
                  <a:effectLst/>
                  <a:uLnTx/>
                  <a:uFillTx/>
                  <a:latin typeface="Roboto"/>
                  <a:ea typeface="Roboto"/>
                  <a:cs typeface="Roboto"/>
                </a:rPr>
                <a:t> by the </a:t>
              </a:r>
              <a:r>
                <a:rPr kumimoji="0" lang="fr-FR" sz="1100" b="0" u="none" strike="noStrike" kern="1200" cap="none" spc="0" normalizeH="0" baseline="0" noProof="0" err="1">
                  <a:ln>
                    <a:noFill/>
                  </a:ln>
                  <a:solidFill>
                    <a:schemeClr val="bg1"/>
                  </a:solidFill>
                  <a:effectLst/>
                  <a:uLnTx/>
                  <a:uFillTx/>
                  <a:latin typeface="Roboto"/>
                  <a:ea typeface="Roboto"/>
                  <a:cs typeface="Roboto"/>
                </a:rPr>
                <a:t>organization</a:t>
              </a:r>
              <a:endParaRPr kumimoji="0" lang="fr-FR" sz="1100" b="0" u="none" strike="noStrike" kern="1200" cap="none" spc="0" normalizeH="0" baseline="0" noProof="0">
                <a:ln>
                  <a:noFill/>
                </a:ln>
                <a:solidFill>
                  <a:schemeClr val="bg1"/>
                </a:solidFill>
                <a:effectLst/>
                <a:uLnTx/>
                <a:uFillTx/>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a:t>
              </a:r>
              <a:r>
                <a:rPr kumimoji="0" lang="fr-FR" sz="1100" b="0" u="none" strike="noStrike" kern="1200" cap="none" spc="0" normalizeH="0" baseline="0" noProof="0" err="1">
                  <a:ln>
                    <a:noFill/>
                  </a:ln>
                  <a:solidFill>
                    <a:schemeClr val="bg1"/>
                  </a:solidFill>
                  <a:effectLst/>
                  <a:uLnTx/>
                  <a:uFillTx/>
                  <a:latin typeface="Roboto"/>
                  <a:ea typeface="Roboto"/>
                  <a:cs typeface="Roboto"/>
                </a:rPr>
                <a:t>Both</a:t>
              </a:r>
              <a:endParaRPr kumimoji="0" lang="fr-FR" sz="1100" b="0" u="none" strike="noStrike" kern="1200" cap="none" spc="0" normalizeH="0" baseline="0" noProof="0">
                <a:ln>
                  <a:noFill/>
                </a:ln>
                <a:solidFill>
                  <a:schemeClr val="bg1"/>
                </a:solidFill>
                <a:effectLst/>
                <a:uLnTx/>
                <a:uFillTx/>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To </a:t>
              </a:r>
              <a:r>
                <a:rPr kumimoji="0" lang="fr-FR" sz="1100" b="0" u="none" strike="noStrike" kern="1200" cap="none" spc="0" normalizeH="0" baseline="0" noProof="0" err="1">
                  <a:ln>
                    <a:noFill/>
                  </a:ln>
                  <a:solidFill>
                    <a:schemeClr val="bg1"/>
                  </a:solidFill>
                  <a:effectLst/>
                  <a:uLnTx/>
                  <a:uFillTx/>
                  <a:latin typeface="Roboto"/>
                  <a:ea typeface="Roboto"/>
                  <a:cs typeface="Roboto"/>
                </a:rPr>
                <a:t>be</a:t>
              </a:r>
              <a:r>
                <a:rPr kumimoji="0" lang="fr-FR" sz="1100" b="0" u="none" strike="noStrike" kern="1200" cap="none" spc="0" normalizeH="0" baseline="0" noProof="0">
                  <a:ln>
                    <a:noFill/>
                  </a:ln>
                  <a:solidFill>
                    <a:schemeClr val="bg1"/>
                  </a:solidFill>
                  <a:effectLst/>
                  <a:uLnTx/>
                  <a:uFillTx/>
                  <a:latin typeface="Roboto"/>
                  <a:ea typeface="Roboto"/>
                  <a:cs typeface="Roboto"/>
                </a:rPr>
                <a:t> </a:t>
              </a:r>
              <a:r>
                <a:rPr kumimoji="0" lang="fr-FR" sz="1100" b="0" u="none" strike="noStrike" kern="1200" cap="none" spc="0" normalizeH="0" baseline="0" noProof="0" err="1">
                  <a:ln>
                    <a:noFill/>
                  </a:ln>
                  <a:solidFill>
                    <a:schemeClr val="bg1"/>
                  </a:solidFill>
                  <a:effectLst/>
                  <a:uLnTx/>
                  <a:uFillTx/>
                  <a:latin typeface="Roboto"/>
                  <a:ea typeface="Roboto"/>
                  <a:cs typeface="Roboto"/>
                </a:rPr>
                <a:t>defined</a:t>
              </a:r>
              <a:endParaRPr kumimoji="0" lang="fr-FR" sz="1100" b="0" u="none" strike="noStrike" kern="1200" cap="none" spc="0" normalizeH="0" baseline="0" noProof="0">
                <a:ln>
                  <a:noFill/>
                </a:ln>
                <a:solidFill>
                  <a:schemeClr val="bg1"/>
                </a:solidFill>
                <a:effectLst/>
                <a:uLnTx/>
                <a:uFillTx/>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endParaRPr lang="fr-FR" sz="1100">
                <a:solidFill>
                  <a:schemeClr val="bg1"/>
                </a:solidFill>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a:ln>
                    <a:noFill/>
                  </a:ln>
                  <a:solidFill>
                    <a:schemeClr val="bg1"/>
                  </a:solidFill>
                  <a:effectLst/>
                  <a:uLnTx/>
                  <a:uFillTx/>
                  <a:latin typeface="Roboto"/>
                  <a:ea typeface="Roboto"/>
                  <a:cs typeface="Roboto"/>
                </a:rPr>
                <a:t>Do </a:t>
              </a:r>
              <a:r>
                <a:rPr kumimoji="0" lang="fr-FR" sz="1100" b="1" u="none" strike="noStrike" kern="1200" cap="none" spc="0" normalizeH="0" baseline="0" noProof="0" err="1">
                  <a:ln>
                    <a:noFill/>
                  </a:ln>
                  <a:solidFill>
                    <a:schemeClr val="bg1"/>
                  </a:solidFill>
                  <a:effectLst/>
                  <a:uLnTx/>
                  <a:uFillTx/>
                  <a:latin typeface="Roboto"/>
                  <a:ea typeface="Roboto"/>
                  <a:cs typeface="Roboto"/>
                </a:rPr>
                <a:t>you</a:t>
              </a:r>
              <a:r>
                <a:rPr kumimoji="0" lang="fr-FR" sz="1100" b="1" u="none" strike="noStrike" kern="1200" cap="none" spc="0" normalizeH="0" baseline="0" noProof="0">
                  <a:ln>
                    <a:noFill/>
                  </a:ln>
                  <a:solidFill>
                    <a:schemeClr val="bg1"/>
                  </a:solidFill>
                  <a:effectLst/>
                  <a:uLnTx/>
                  <a:uFillTx/>
                  <a:latin typeface="Roboto"/>
                  <a:ea typeface="Roboto"/>
                  <a:cs typeface="Roboto"/>
                </a:rPr>
                <a:t> have </a:t>
              </a:r>
              <a:r>
                <a:rPr kumimoji="0" lang="fr-FR" sz="1100" b="1" u="none" strike="noStrike" kern="1200" cap="none" spc="0" normalizeH="0" baseline="0" noProof="0" err="1">
                  <a:ln>
                    <a:noFill/>
                  </a:ln>
                  <a:solidFill>
                    <a:schemeClr val="bg1"/>
                  </a:solidFill>
                  <a:effectLst/>
                  <a:uLnTx/>
                  <a:uFillTx/>
                  <a:latin typeface="Roboto"/>
                  <a:ea typeface="Roboto"/>
                  <a:cs typeface="Roboto"/>
                </a:rPr>
                <a:t>any</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specific</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constraints</a:t>
              </a:r>
              <a:r>
                <a:rPr kumimoji="0" lang="fr-FR" sz="1100" b="1" u="none" strike="noStrike" kern="1200" cap="none" spc="0" normalizeH="0" baseline="0" noProof="0">
                  <a:ln>
                    <a:noFill/>
                  </a:ln>
                  <a:solidFill>
                    <a:schemeClr val="bg1"/>
                  </a:solidFill>
                  <a:effectLst/>
                  <a:uLnTx/>
                  <a:uFillTx/>
                  <a:latin typeface="Roboto"/>
                  <a:ea typeface="Roboto"/>
                  <a:cs typeface="Roboto"/>
                </a:rPr>
                <a:t> to report (sensitive data, formats, </a:t>
              </a:r>
              <a:r>
                <a:rPr kumimoji="0" lang="fr-FR" sz="1100" b="1" u="none" strike="noStrike" kern="1200" cap="none" spc="0" normalizeH="0" baseline="0" noProof="0" err="1">
                  <a:ln>
                    <a:noFill/>
                  </a:ln>
                  <a:solidFill>
                    <a:schemeClr val="bg1"/>
                  </a:solidFill>
                  <a:effectLst/>
                  <a:uLnTx/>
                  <a:uFillTx/>
                  <a:latin typeface="Roboto"/>
                  <a:ea typeface="Roboto"/>
                  <a:cs typeface="Roboto"/>
                </a:rPr>
                <a:t>access</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tools</a:t>
              </a:r>
              <a:r>
                <a:rPr kumimoji="0" lang="fr-FR" sz="1100" b="1" u="none" strike="noStrike" kern="1200" cap="none" spc="0" normalizeH="0" baseline="0" noProof="0">
                  <a:ln>
                    <a:noFill/>
                  </a:ln>
                  <a:solidFill>
                    <a:schemeClr val="bg1"/>
                  </a:solidFill>
                  <a:effectLst/>
                  <a:uLnTx/>
                  <a:uFillTx/>
                  <a:latin typeface="Roboto"/>
                  <a:ea typeface="Roboto"/>
                  <a:cs typeface="Roboto"/>
                </a:rPr>
                <a:t>, etc.) or </a:t>
              </a:r>
              <a:r>
                <a:rPr kumimoji="0" lang="fr-FR" sz="1100" b="1" u="none" strike="noStrike" kern="1200" cap="none" spc="0" normalizeH="0" baseline="0" noProof="0" err="1">
                  <a:ln>
                    <a:noFill/>
                  </a:ln>
                  <a:solidFill>
                    <a:schemeClr val="bg1"/>
                  </a:solidFill>
                  <a:effectLst/>
                  <a:uLnTx/>
                  <a:uFillTx/>
                  <a:latin typeface="Roboto"/>
                  <a:ea typeface="Roboto"/>
                  <a:cs typeface="Roboto"/>
                </a:rPr>
                <a:t>other</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comments</a:t>
              </a:r>
              <a:r>
                <a:rPr kumimoji="0" lang="fr-FR" sz="1100" b="1" u="none" strike="noStrike" kern="1200" cap="none" spc="0" normalizeH="0" baseline="0" noProof="0">
                  <a:ln>
                    <a:noFill/>
                  </a:ln>
                  <a:solidFill>
                    <a:schemeClr val="bg1"/>
                  </a:solidFill>
                  <a:effectLst/>
                  <a:uLnTx/>
                  <a:uFillTx/>
                  <a:latin typeface="Roboto"/>
                  <a:ea typeface="Roboto"/>
                  <a:cs typeface="Roboto"/>
                </a:rPr>
                <a:t>?</a:t>
              </a:r>
            </a:p>
            <a:p>
              <a:pPr lvl="0" algn="ctr">
                <a:defRPr/>
              </a:pPr>
              <a:r>
                <a:rPr lang="fr-FR" sz="1100" b="1">
                  <a:solidFill>
                    <a:srgbClr val="F6C65E"/>
                  </a:solidFill>
                  <a:latin typeface="Roboto"/>
                  <a:ea typeface="Roboto"/>
                  <a:cs typeface="Roboto"/>
                </a:rPr>
                <a:t>………</a:t>
              </a:r>
              <a:endParaRPr kumimoji="0" lang="fr-FR" sz="1100" b="1" u="none" strike="noStrike" kern="1200" cap="none" spc="0" normalizeH="0" baseline="0" noProof="0">
                <a:ln>
                  <a:noFill/>
                </a:ln>
                <a:solidFill>
                  <a:schemeClr val="bg1"/>
                </a:solidFill>
                <a:effectLst/>
                <a:uLnTx/>
                <a:uFillTx/>
                <a:latin typeface="Roboto"/>
                <a:ea typeface="Roboto"/>
                <a:cs typeface="Roboto"/>
              </a:endParaRPr>
            </a:p>
          </p:txBody>
        </p:sp>
        <p:sp>
          <p:nvSpPr>
            <p:cNvPr id="42" name="Rectangle : coins arrondis 41">
              <a:extLst>
                <a:ext uri="{FF2B5EF4-FFF2-40B4-BE49-F238E27FC236}">
                  <a16:creationId xmlns:a16="http://schemas.microsoft.com/office/drawing/2014/main" id="{0E09DD6D-4609-6F83-3407-10B14AB147ED}"/>
                </a:ext>
              </a:extLst>
            </p:cNvPr>
            <p:cNvSpPr>
              <a:spLocks/>
            </p:cNvSpPr>
            <p:nvPr/>
          </p:nvSpPr>
          <p:spPr>
            <a:xfrm>
              <a:off x="3443243" y="3815017"/>
              <a:ext cx="3095820" cy="2848939"/>
            </a:xfrm>
            <a:prstGeom prst="roundRect">
              <a:avLst>
                <a:gd name="adj" fmla="val 319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43" name="Rectangle : coins arrondis 42">
              <a:extLst>
                <a:ext uri="{FF2B5EF4-FFF2-40B4-BE49-F238E27FC236}">
                  <a16:creationId xmlns:a16="http://schemas.microsoft.com/office/drawing/2014/main" id="{0E9D649B-CA83-D81A-F6BE-C20FC485A587}"/>
                </a:ext>
              </a:extLst>
            </p:cNvPr>
            <p:cNvSpPr/>
            <p:nvPr/>
          </p:nvSpPr>
          <p:spPr>
            <a:xfrm>
              <a:off x="3564473" y="3870485"/>
              <a:ext cx="2853361" cy="357888"/>
            </a:xfrm>
            <a:prstGeom prst="roundRect">
              <a:avLst>
                <a:gd name="adj" fmla="val 40157"/>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white"/>
                  </a:solidFill>
                  <a:effectLst/>
                  <a:uLnTx/>
                  <a:uFillTx/>
                  <a:latin typeface="Aptos" panose="02110004020202020204"/>
                  <a:ea typeface="+mn-ea"/>
                  <a:cs typeface="+mn-cs"/>
                </a:rPr>
                <a:t>Data &amp; technical needs for the AI Hackathon (D-day)</a:t>
              </a:r>
            </a:p>
          </p:txBody>
        </p:sp>
        <p:sp>
          <p:nvSpPr>
            <p:cNvPr id="45" name="ZoneTexte 44">
              <a:extLst>
                <a:ext uri="{FF2B5EF4-FFF2-40B4-BE49-F238E27FC236}">
                  <a16:creationId xmlns:a16="http://schemas.microsoft.com/office/drawing/2014/main" id="{932FEF91-474F-BE52-4FF4-23284AF4A054}"/>
                </a:ext>
              </a:extLst>
            </p:cNvPr>
            <p:cNvSpPr txBox="1"/>
            <p:nvPr/>
          </p:nvSpPr>
          <p:spPr>
            <a:xfrm>
              <a:off x="3482976" y="4270720"/>
              <a:ext cx="3054177" cy="2377574"/>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a:ln>
                    <a:noFill/>
                  </a:ln>
                  <a:solidFill>
                    <a:schemeClr val="bg1"/>
                  </a:solidFill>
                  <a:effectLst/>
                  <a:uLnTx/>
                  <a:uFillTx/>
                  <a:latin typeface="Roboto"/>
                  <a:ea typeface="Roboto"/>
                  <a:cs typeface="Roboto"/>
                </a:rPr>
                <a:t>In case of </a:t>
              </a:r>
              <a:r>
                <a:rPr kumimoji="0" lang="fr-FR" sz="1100" b="1" u="none" strike="noStrike" kern="1200" cap="none" spc="0" normalizeH="0" baseline="0" noProof="0" err="1">
                  <a:ln>
                    <a:noFill/>
                  </a:ln>
                  <a:solidFill>
                    <a:schemeClr val="bg1"/>
                  </a:solidFill>
                  <a:effectLst/>
                  <a:uLnTx/>
                  <a:uFillTx/>
                  <a:latin typeface="Roboto"/>
                  <a:ea typeface="Roboto"/>
                  <a:cs typeface="Roboto"/>
                </a:rPr>
                <a:t>selection</a:t>
              </a:r>
              <a:r>
                <a:rPr kumimoji="0" lang="fr-FR" sz="1100" b="1" u="none" strike="noStrike" kern="1200" cap="none" spc="0" normalizeH="0" baseline="0" noProof="0">
                  <a:ln>
                    <a:noFill/>
                  </a:ln>
                  <a:solidFill>
                    <a:schemeClr val="bg1"/>
                  </a:solidFill>
                  <a:effectLst/>
                  <a:uLnTx/>
                  <a:uFillTx/>
                  <a:latin typeface="Roboto"/>
                  <a:ea typeface="Roboto"/>
                  <a:cs typeface="Roboto"/>
                </a:rPr>
                <a:t> / </a:t>
              </a:r>
              <a:r>
                <a:rPr kumimoji="0" lang="fr-FR" sz="1100" b="1" u="none" strike="noStrike" kern="1200" cap="none" spc="0" normalizeH="0" baseline="0" noProof="0" err="1">
                  <a:ln>
                    <a:noFill/>
                  </a:ln>
                  <a:solidFill>
                    <a:schemeClr val="bg1"/>
                  </a:solidFill>
                  <a:effectLst/>
                  <a:uLnTx/>
                  <a:uFillTx/>
                  <a:latin typeface="Roboto"/>
                  <a:ea typeface="Roboto"/>
                  <a:cs typeface="Roboto"/>
                </a:rPr>
                <a:t>victory</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would</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you</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be</a:t>
              </a:r>
              <a:r>
                <a:rPr kumimoji="0" lang="fr-FR" sz="1100" b="1" u="none" strike="noStrike" kern="1200" cap="none" spc="0" normalizeH="0" baseline="0" noProof="0">
                  <a:ln>
                    <a:noFill/>
                  </a:ln>
                  <a:solidFill>
                    <a:schemeClr val="bg1"/>
                  </a:solidFill>
                  <a:effectLst/>
                  <a:uLnTx/>
                  <a:uFillTx/>
                  <a:latin typeface="Roboto"/>
                  <a:ea typeface="Roboto"/>
                  <a:cs typeface="Roboto"/>
                </a:rPr>
                <a:t> able to </a:t>
              </a:r>
              <a:r>
                <a:rPr kumimoji="0" lang="fr-FR" sz="1100" b="1" u="none" strike="noStrike" kern="1200" cap="none" spc="0" normalizeH="0" baseline="0" noProof="0" err="1">
                  <a:ln>
                    <a:noFill/>
                  </a:ln>
                  <a:solidFill>
                    <a:schemeClr val="bg1"/>
                  </a:solidFill>
                  <a:effectLst/>
                  <a:uLnTx/>
                  <a:uFillTx/>
                  <a:latin typeface="Roboto"/>
                  <a:ea typeface="Roboto"/>
                  <a:cs typeface="Roboto"/>
                </a:rPr>
                <a:t>mobilize</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after</a:t>
              </a:r>
              <a:r>
                <a:rPr kumimoji="0" lang="fr-FR" sz="1100" b="1" u="none" strike="noStrike" kern="1200" cap="none" spc="0" normalizeH="0" baseline="0" noProof="0">
                  <a:ln>
                    <a:noFill/>
                  </a:ln>
                  <a:solidFill>
                    <a:schemeClr val="bg1"/>
                  </a:solidFill>
                  <a:effectLst/>
                  <a:uLnTx/>
                  <a:uFillTx/>
                  <a:latin typeface="Roboto"/>
                  <a:ea typeface="Roboto"/>
                  <a:cs typeface="Roboto"/>
                </a:rPr>
                <a:t> the AI Hackathon:</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Team time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a:t>
              </a:r>
              <a:r>
                <a:rPr kumimoji="0" lang="fr-FR" sz="1100" u="none" strike="noStrike" kern="1200" cap="none" spc="0" normalizeH="0" baseline="0" noProof="0" err="1">
                  <a:ln>
                    <a:noFill/>
                  </a:ln>
                  <a:solidFill>
                    <a:schemeClr val="bg1"/>
                  </a:solidFill>
                  <a:effectLst/>
                  <a:uLnTx/>
                  <a:uFillTx/>
                  <a:latin typeface="Roboto"/>
                  <a:ea typeface="Roboto"/>
                  <a:cs typeface="Roboto"/>
                </a:rPr>
                <a:t>Technical</a:t>
              </a:r>
              <a:r>
                <a:rPr kumimoji="0" lang="fr-FR" sz="1100" u="none" strike="noStrike" kern="1200" cap="none" spc="0" normalizeH="0" baseline="0" noProof="0">
                  <a:ln>
                    <a:noFill/>
                  </a:ln>
                  <a:solidFill>
                    <a:schemeClr val="bg1"/>
                  </a:solidFill>
                  <a:effectLst/>
                  <a:uLnTx/>
                  <a:uFillTx/>
                  <a:latin typeface="Roboto"/>
                  <a:ea typeface="Roboto"/>
                  <a:cs typeface="Roboto"/>
                </a:rPr>
                <a:t> </a:t>
              </a:r>
              <a:r>
                <a:rPr kumimoji="0" lang="fr-FR" sz="1100" u="none" strike="noStrike" kern="1200" cap="none" spc="0" normalizeH="0" baseline="0" noProof="0" err="1">
                  <a:ln>
                    <a:noFill/>
                  </a:ln>
                  <a:solidFill>
                    <a:schemeClr val="bg1"/>
                  </a:solidFill>
                  <a:effectLst/>
                  <a:uLnTx/>
                  <a:uFillTx/>
                  <a:latin typeface="Roboto"/>
                  <a:ea typeface="Roboto"/>
                  <a:cs typeface="Roboto"/>
                </a:rPr>
                <a:t>resources</a:t>
              </a:r>
              <a:endParaRPr kumimoji="0" lang="fr-FR" sz="1100" u="none" strike="noStrike" kern="1200" cap="none" spc="0" normalizeH="0" baseline="0" noProof="0">
                <a:ln>
                  <a:noFill/>
                </a:ln>
                <a:solidFill>
                  <a:schemeClr val="bg1"/>
                </a:solidFill>
                <a:effectLst/>
                <a:uLnTx/>
                <a:uFillTx/>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Field / user </a:t>
              </a:r>
              <a:r>
                <a:rPr kumimoji="0" lang="fr-FR" sz="1100" u="none" strike="noStrike" kern="1200" cap="none" spc="0" normalizeH="0" baseline="0" noProof="0" err="1">
                  <a:ln>
                    <a:noFill/>
                  </a:ln>
                  <a:solidFill>
                    <a:schemeClr val="bg1"/>
                  </a:solidFill>
                  <a:effectLst/>
                  <a:uLnTx/>
                  <a:uFillTx/>
                  <a:latin typeface="Roboto"/>
                  <a:ea typeface="Roboto"/>
                  <a:cs typeface="Roboto"/>
                </a:rPr>
                <a:t>testing</a:t>
              </a:r>
              <a:endParaRPr kumimoji="0" lang="fr-FR" sz="1100" u="none" strike="noStrike" kern="1200" cap="none" spc="0" normalizeH="0" baseline="0" noProof="0">
                <a:ln>
                  <a:noFill/>
                </a:ln>
                <a:solidFill>
                  <a:schemeClr val="bg1"/>
                </a:solidFill>
                <a:effectLst/>
                <a:uLnTx/>
                <a:uFillTx/>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a:t>
              </a:r>
              <a:r>
                <a:rPr kumimoji="0" lang="fr-FR" sz="1100" u="none" strike="noStrike" kern="1200" cap="none" spc="0" normalizeH="0" baseline="0" noProof="0" err="1">
                  <a:ln>
                    <a:noFill/>
                  </a:ln>
                  <a:solidFill>
                    <a:schemeClr val="bg1"/>
                  </a:solidFill>
                  <a:effectLst/>
                  <a:uLnTx/>
                  <a:uFillTx/>
                  <a:latin typeface="Roboto"/>
                  <a:ea typeface="Roboto"/>
                  <a:cs typeface="Roboto"/>
                </a:rPr>
                <a:t>Other</a:t>
              </a:r>
              <a:r>
                <a:rPr kumimoji="0" lang="fr-FR" sz="1100" u="none" strike="noStrike" kern="1200" cap="none" spc="0" normalizeH="0" baseline="0" noProof="0">
                  <a:ln>
                    <a:noFill/>
                  </a:ln>
                  <a:solidFill>
                    <a:schemeClr val="bg1"/>
                  </a:solidFill>
                  <a:effectLst/>
                  <a:uLnTx/>
                  <a:uFillTx/>
                  <a:latin typeface="Roboto"/>
                  <a:ea typeface="Roboto"/>
                  <a:cs typeface="Roboto"/>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fr-FR" sz="1100">
                <a:solidFill>
                  <a:schemeClr val="bg1"/>
                </a:solidFill>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err="1">
                  <a:ln>
                    <a:noFill/>
                  </a:ln>
                  <a:solidFill>
                    <a:schemeClr val="bg1"/>
                  </a:solidFill>
                  <a:effectLst/>
                  <a:uLnTx/>
                  <a:uFillTx/>
                  <a:latin typeface="Roboto"/>
                  <a:ea typeface="Roboto"/>
                  <a:cs typeface="Roboto"/>
                </a:rPr>
                <a:t>Does</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this</a:t>
              </a:r>
              <a:r>
                <a:rPr kumimoji="0" lang="fr-FR" sz="1100" b="1" u="none" strike="noStrike" kern="1200" cap="none" spc="0" normalizeH="0" baseline="0" noProof="0">
                  <a:ln>
                    <a:noFill/>
                  </a:ln>
                  <a:solidFill>
                    <a:schemeClr val="bg1"/>
                  </a:solidFill>
                  <a:effectLst/>
                  <a:uLnTx/>
                  <a:uFillTx/>
                  <a:latin typeface="Roboto"/>
                  <a:ea typeface="Roboto"/>
                  <a:cs typeface="Roboto"/>
                </a:rPr>
                <a:t> topic have an </a:t>
              </a:r>
              <a:r>
                <a:rPr kumimoji="0" lang="fr-FR" sz="1100" b="1" u="none" strike="noStrike" kern="1200" cap="none" spc="0" normalizeH="0" baseline="0" noProof="0" err="1">
                  <a:ln>
                    <a:noFill/>
                  </a:ln>
                  <a:solidFill>
                    <a:schemeClr val="bg1"/>
                  </a:solidFill>
                  <a:effectLst/>
                  <a:uLnTx/>
                  <a:uFillTx/>
                  <a:latin typeface="Roboto"/>
                  <a:ea typeface="Roboto"/>
                  <a:cs typeface="Roboto"/>
                </a:rPr>
                <a:t>identified</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internal</a:t>
              </a:r>
              <a:r>
                <a:rPr kumimoji="0" lang="fr-FR" sz="1100" b="1" u="none" strike="noStrike" kern="1200" cap="none" spc="0" normalizeH="0" baseline="0" noProof="0">
                  <a:ln>
                    <a:noFill/>
                  </a:ln>
                  <a:solidFill>
                    <a:schemeClr val="bg1"/>
                  </a:solidFill>
                  <a:effectLst/>
                  <a:uLnTx/>
                  <a:uFillTx/>
                  <a:latin typeface="Roboto"/>
                  <a:ea typeface="Roboto"/>
                  <a:cs typeface="Roboto"/>
                </a:rPr>
                <a:t> sponsor or champion?</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Yes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No</a:t>
              </a:r>
            </a:p>
            <a:p>
              <a:pPr>
                <a:lnSpc>
                  <a:spcPct val="150000"/>
                </a:lnSpc>
                <a:defRPr/>
              </a:pPr>
              <a:r>
                <a:rPr lang="fr-FR" sz="1100" b="1">
                  <a:solidFill>
                    <a:schemeClr val="bg1"/>
                  </a:solidFill>
                  <a:latin typeface="Roboto"/>
                  <a:ea typeface="Roboto"/>
                  <a:cs typeface="Roboto"/>
                </a:rPr>
                <a:t>Comment:</a:t>
              </a:r>
              <a:r>
                <a:rPr lang="fr-FR" sz="1100" b="1">
                  <a:solidFill>
                    <a:srgbClr val="F6C65E"/>
                  </a:solidFill>
                  <a:latin typeface="Roboto"/>
                  <a:ea typeface="Roboto"/>
                  <a:cs typeface="Roboto"/>
                </a:rPr>
                <a:t> </a:t>
              </a:r>
              <a:endParaRPr lang="fr-FR" sz="1100">
                <a:solidFill>
                  <a:schemeClr val="bg1"/>
                </a:solidFill>
                <a:latin typeface="Roboto"/>
                <a:ea typeface="Roboto"/>
                <a:cs typeface="Roboto"/>
              </a:endParaRPr>
            </a:p>
            <a:p>
              <a:pPr lvl="0">
                <a:defRPr/>
              </a:pPr>
              <a:r>
                <a:rPr lang="fr-FR" sz="1100" b="1">
                  <a:solidFill>
                    <a:srgbClr val="F6C65E"/>
                  </a:solidFill>
                  <a:latin typeface="Roboto"/>
                  <a:ea typeface="Roboto"/>
                  <a:cs typeface="Roboto"/>
                </a:rPr>
                <a:t>………</a:t>
              </a:r>
              <a:endParaRPr kumimoji="0" lang="fr-FR" sz="1100" u="none" strike="noStrike" kern="1200" cap="none" spc="0" normalizeH="0" baseline="0" noProof="0">
                <a:ln>
                  <a:noFill/>
                </a:ln>
                <a:solidFill>
                  <a:srgbClr val="F6C65E"/>
                </a:solidFill>
                <a:effectLst/>
                <a:uLnTx/>
                <a:uFillTx/>
                <a:latin typeface="Roboto"/>
                <a:ea typeface="Roboto"/>
                <a:cs typeface="Roboto"/>
              </a:endParaRPr>
            </a:p>
          </p:txBody>
        </p:sp>
        <p:sp>
          <p:nvSpPr>
            <p:cNvPr id="47" name="Rectangle : coins arrondis 46">
              <a:extLst>
                <a:ext uri="{FF2B5EF4-FFF2-40B4-BE49-F238E27FC236}">
                  <a16:creationId xmlns:a16="http://schemas.microsoft.com/office/drawing/2014/main" id="{C1042B06-E68B-E5F1-5DE9-87CFD1892A9E}"/>
                </a:ext>
              </a:extLst>
            </p:cNvPr>
            <p:cNvSpPr>
              <a:spLocks/>
            </p:cNvSpPr>
            <p:nvPr/>
          </p:nvSpPr>
          <p:spPr>
            <a:xfrm>
              <a:off x="6665956" y="1188321"/>
              <a:ext cx="3095820" cy="2243953"/>
            </a:xfrm>
            <a:prstGeom prst="roundRect">
              <a:avLst>
                <a:gd name="adj" fmla="val 319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48" name="Rectangle : coins arrondis 47">
              <a:extLst>
                <a:ext uri="{FF2B5EF4-FFF2-40B4-BE49-F238E27FC236}">
                  <a16:creationId xmlns:a16="http://schemas.microsoft.com/office/drawing/2014/main" id="{B8A382B0-EEB0-2D4C-2B39-4631D32696BE}"/>
                </a:ext>
              </a:extLst>
            </p:cNvPr>
            <p:cNvSpPr/>
            <p:nvPr/>
          </p:nvSpPr>
          <p:spPr>
            <a:xfrm>
              <a:off x="6787186" y="1253354"/>
              <a:ext cx="2853361" cy="252677"/>
            </a:xfrm>
            <a:prstGeom prst="roundRect">
              <a:avLst>
                <a:gd name="adj" fmla="val 40157"/>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white"/>
                  </a:solidFill>
                  <a:effectLst/>
                  <a:uLnTx/>
                  <a:uFillTx/>
                  <a:latin typeface="Aptos" panose="02110004020202020204"/>
                  <a:ea typeface="+mn-ea"/>
                  <a:cs typeface="+mn-cs"/>
                </a:rPr>
                <a:t>Practical information</a:t>
              </a:r>
            </a:p>
          </p:txBody>
        </p:sp>
        <p:sp>
          <p:nvSpPr>
            <p:cNvPr id="50" name="ZoneTexte 49">
              <a:extLst>
                <a:ext uri="{FF2B5EF4-FFF2-40B4-BE49-F238E27FC236}">
                  <a16:creationId xmlns:a16="http://schemas.microsoft.com/office/drawing/2014/main" id="{E3C5D717-05AB-595B-B604-B527B2A973C4}"/>
                </a:ext>
              </a:extLst>
            </p:cNvPr>
            <p:cNvSpPr txBox="1"/>
            <p:nvPr/>
          </p:nvSpPr>
          <p:spPr>
            <a:xfrm>
              <a:off x="6726570" y="1509519"/>
              <a:ext cx="2974591" cy="1785104"/>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err="1">
                  <a:ln>
                    <a:noFill/>
                  </a:ln>
                  <a:solidFill>
                    <a:schemeClr val="bg1"/>
                  </a:solidFill>
                  <a:effectLst/>
                  <a:uLnTx/>
                  <a:uFillTx/>
                  <a:latin typeface="Roboto"/>
                  <a:ea typeface="Roboto"/>
                  <a:cs typeface="Roboto"/>
                </a:rPr>
                <a:t>Specific</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constraints</a:t>
              </a:r>
              <a:r>
                <a:rPr kumimoji="0" lang="fr-FR" sz="1100" b="1" u="none" strike="noStrike" kern="1200" cap="none" spc="0" normalizeH="0" baseline="0" noProof="0">
                  <a:ln>
                    <a:noFill/>
                  </a:ln>
                  <a:solidFill>
                    <a:schemeClr val="bg1"/>
                  </a:solidFill>
                  <a:effectLst/>
                  <a:uLnTx/>
                  <a:uFillTx/>
                  <a:latin typeface="Roboto"/>
                  <a:ea typeface="Roboto"/>
                  <a:cs typeface="Roboto"/>
                </a:rPr>
                <a:t> to </a:t>
              </a:r>
              <a:r>
                <a:rPr kumimoji="0" lang="fr-FR" sz="1100" b="1" u="none" strike="noStrike" kern="1200" cap="none" spc="0" normalizeH="0" baseline="0" noProof="0" err="1">
                  <a:ln>
                    <a:noFill/>
                  </a:ln>
                  <a:solidFill>
                    <a:schemeClr val="bg1"/>
                  </a:solidFill>
                  <a:effectLst/>
                  <a:uLnTx/>
                  <a:uFillTx/>
                  <a:latin typeface="Roboto"/>
                  <a:ea typeface="Roboto"/>
                  <a:cs typeface="Roboto"/>
                </a:rPr>
                <a:t>anticipate</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availability</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language</a:t>
              </a:r>
              <a:r>
                <a:rPr kumimoji="0" lang="fr-FR" sz="1100" b="1" u="none" strike="noStrike" kern="1200" cap="none" spc="0" normalizeH="0" baseline="0" noProof="0">
                  <a:ln>
                    <a:noFill/>
                  </a:ln>
                  <a:solidFill>
                    <a:schemeClr val="bg1"/>
                  </a:solidFill>
                  <a:effectLst/>
                  <a:uLnTx/>
                  <a:uFillTx/>
                  <a:latin typeface="Roboto"/>
                  <a:ea typeface="Roboto"/>
                  <a:cs typeface="Roboto"/>
                </a:rPr>
                <a:t>, </a:t>
              </a:r>
              <a:r>
                <a:rPr kumimoji="0" lang="fr-FR" sz="1100" b="1" u="none" strike="noStrike" kern="1200" cap="none" spc="0" normalizeH="0" baseline="0" noProof="0" err="1">
                  <a:ln>
                    <a:noFill/>
                  </a:ln>
                  <a:solidFill>
                    <a:schemeClr val="bg1"/>
                  </a:solidFill>
                  <a:effectLst/>
                  <a:uLnTx/>
                  <a:uFillTx/>
                  <a:latin typeface="Roboto"/>
                  <a:ea typeface="Roboto"/>
                  <a:cs typeface="Roboto"/>
                </a:rPr>
                <a:t>logistics</a:t>
              </a:r>
              <a:r>
                <a:rPr kumimoji="0" lang="fr-FR" sz="1100" b="1" u="none" strike="noStrike" kern="1200" cap="none" spc="0" normalizeH="0" baseline="0" noProof="0">
                  <a:ln>
                    <a:noFill/>
                  </a:ln>
                  <a:solidFill>
                    <a:schemeClr val="bg1"/>
                  </a:solidFill>
                  <a:effectLst/>
                  <a:uLnTx/>
                  <a:uFillTx/>
                  <a:latin typeface="Roboto"/>
                  <a:ea typeface="Roboto"/>
                  <a:cs typeface="Roboto"/>
                </a:rPr>
                <a:t>, etc.):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u="none" strike="noStrike" kern="1200" cap="none" spc="0" normalizeH="0" baseline="0" noProof="0">
                <a:ln>
                  <a:noFill/>
                </a:ln>
                <a:solidFill>
                  <a:schemeClr val="bg1"/>
                </a:solidFill>
                <a:effectLst/>
                <a:uLnTx/>
                <a:uFillTx/>
                <a:latin typeface="Roboto"/>
                <a:ea typeface="Roboto"/>
                <a:cs typeface="Roboto"/>
              </a:endParaRPr>
            </a:p>
            <a:p>
              <a:pPr lvl="0" algn="ctr">
                <a:defRPr/>
              </a:pPr>
              <a:r>
                <a:rPr lang="fr-FR" sz="1100" b="1">
                  <a:solidFill>
                    <a:srgbClr val="F6C65E"/>
                  </a:solidFill>
                  <a:latin typeface="Roboto"/>
                  <a:ea typeface="Roboto"/>
                  <a:cs typeface="Roboto"/>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u="none" strike="noStrike" kern="1200" cap="none" spc="0" normalizeH="0" baseline="0" noProof="0">
                <a:ln>
                  <a:noFill/>
                </a:ln>
                <a:solidFill>
                  <a:srgbClr val="F6C65E"/>
                </a:solidFill>
                <a:effectLst/>
                <a:uLnTx/>
                <a:uFillTx/>
                <a:latin typeface="Roboto"/>
                <a:ea typeface="Roboto"/>
                <a:cs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u="none" strike="noStrike" kern="1200" cap="none" spc="0" normalizeH="0" baseline="0" noProof="0">
                <a:ln>
                  <a:noFill/>
                </a:ln>
                <a:solidFill>
                  <a:srgbClr val="F6C65E"/>
                </a:solidFill>
                <a:effectLst/>
                <a:uLnTx/>
                <a:uFillTx/>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a:ln>
                    <a:noFill/>
                  </a:ln>
                  <a:solidFill>
                    <a:schemeClr val="bg1"/>
                  </a:solidFill>
                  <a:effectLst/>
                  <a:uLnTx/>
                  <a:uFillTx/>
                  <a:latin typeface="Roboto"/>
                  <a:ea typeface="Roboto"/>
                  <a:cs typeface="Roboto"/>
                </a:rPr>
                <a:t>Possible </a:t>
              </a:r>
              <a:r>
                <a:rPr kumimoji="0" lang="fr-FR" sz="1100" b="1" u="none" strike="noStrike" kern="1200" cap="none" spc="0" normalizeH="0" baseline="0" noProof="0" err="1">
                  <a:ln>
                    <a:noFill/>
                  </a:ln>
                  <a:solidFill>
                    <a:schemeClr val="bg1"/>
                  </a:solidFill>
                  <a:effectLst/>
                  <a:uLnTx/>
                  <a:uFillTx/>
                  <a:latin typeface="Roboto"/>
                  <a:ea typeface="Roboto"/>
                  <a:cs typeface="Roboto"/>
                </a:rPr>
                <a:t>need</a:t>
              </a:r>
              <a:r>
                <a:rPr kumimoji="0" lang="fr-FR" sz="1100" b="1" u="none" strike="noStrike" kern="1200" cap="none" spc="0" normalizeH="0" baseline="0" noProof="0">
                  <a:ln>
                    <a:noFill/>
                  </a:ln>
                  <a:solidFill>
                    <a:schemeClr val="bg1"/>
                  </a:solidFill>
                  <a:effectLst/>
                  <a:uLnTx/>
                  <a:uFillTx/>
                  <a:latin typeface="Roboto"/>
                  <a:ea typeface="Roboto"/>
                  <a:cs typeface="Roboto"/>
                </a:rPr>
                <a:t> for </a:t>
              </a:r>
              <a:r>
                <a:rPr kumimoji="0" lang="fr-FR" sz="1100" b="1" u="none" strike="noStrike" kern="1200" cap="none" spc="0" normalizeH="0" baseline="0" noProof="0" err="1">
                  <a:ln>
                    <a:noFill/>
                  </a:ln>
                  <a:solidFill>
                    <a:schemeClr val="bg1"/>
                  </a:solidFill>
                  <a:effectLst/>
                  <a:uLnTx/>
                  <a:uFillTx/>
                  <a:latin typeface="Roboto"/>
                  <a:ea typeface="Roboto"/>
                  <a:cs typeface="Roboto"/>
                </a:rPr>
                <a:t>materials</a:t>
              </a:r>
              <a:r>
                <a:rPr kumimoji="0" lang="fr-FR" sz="1100" b="1" u="none" strike="noStrike" kern="1200" cap="none" spc="0" normalizeH="0" baseline="0" noProof="0">
                  <a:ln>
                    <a:noFill/>
                  </a:ln>
                  <a:solidFill>
                    <a:schemeClr val="bg1"/>
                  </a:solidFill>
                  <a:effectLst/>
                  <a:uLnTx/>
                  <a:uFillTx/>
                  <a:latin typeface="Roboto"/>
                  <a:ea typeface="Roboto"/>
                  <a:cs typeface="Roboto"/>
                </a:rPr>
                <a:t> or exchanges in English:</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Yes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noProof="0">
                  <a:ln>
                    <a:noFill/>
                  </a:ln>
                  <a:solidFill>
                    <a:schemeClr val="bg1"/>
                  </a:solidFill>
                  <a:effectLst/>
                  <a:uLnTx/>
                  <a:uFillTx/>
                  <a:latin typeface="Roboto"/>
                  <a:ea typeface="Roboto"/>
                  <a:cs typeface="Roboto"/>
                </a:rPr>
                <a:t>☐ No</a:t>
              </a:r>
              <a:endParaRPr kumimoji="0" lang="fr-FR" sz="1100" u="none" strike="noStrike" kern="1200" cap="none" spc="0" normalizeH="0" baseline="0" noProof="0">
                <a:ln>
                  <a:noFill/>
                </a:ln>
                <a:solidFill>
                  <a:srgbClr val="F6C65E"/>
                </a:solidFill>
                <a:effectLst/>
                <a:uLnTx/>
                <a:uFillTx/>
                <a:latin typeface="Roboto"/>
                <a:ea typeface="Roboto"/>
                <a:cs typeface="Roboto"/>
              </a:endParaRPr>
            </a:p>
          </p:txBody>
        </p:sp>
        <p:sp>
          <p:nvSpPr>
            <p:cNvPr id="52" name="Rectangle : coins arrondis 51">
              <a:extLst>
                <a:ext uri="{FF2B5EF4-FFF2-40B4-BE49-F238E27FC236}">
                  <a16:creationId xmlns:a16="http://schemas.microsoft.com/office/drawing/2014/main" id="{E5F8B699-8606-897C-D748-1F6BD0A51874}"/>
                </a:ext>
              </a:extLst>
            </p:cNvPr>
            <p:cNvSpPr>
              <a:spLocks/>
            </p:cNvSpPr>
            <p:nvPr/>
          </p:nvSpPr>
          <p:spPr>
            <a:xfrm>
              <a:off x="6666883" y="3497307"/>
              <a:ext cx="3095820" cy="3166649"/>
            </a:xfrm>
            <a:prstGeom prst="roundRect">
              <a:avLst>
                <a:gd name="adj" fmla="val 319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3" name="Rectangle : coins arrondis 52">
              <a:extLst>
                <a:ext uri="{FF2B5EF4-FFF2-40B4-BE49-F238E27FC236}">
                  <a16:creationId xmlns:a16="http://schemas.microsoft.com/office/drawing/2014/main" id="{4B087C80-F023-4702-2756-FCA31A5F4890}"/>
                </a:ext>
              </a:extLst>
            </p:cNvPr>
            <p:cNvSpPr/>
            <p:nvPr/>
          </p:nvSpPr>
          <p:spPr>
            <a:xfrm>
              <a:off x="6788113" y="3562340"/>
              <a:ext cx="2853361" cy="252677"/>
            </a:xfrm>
            <a:prstGeom prst="roundRect">
              <a:avLst>
                <a:gd name="adj" fmla="val 40157"/>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white"/>
                  </a:solidFill>
                  <a:effectLst/>
                  <a:uLnTx/>
                  <a:uFillTx/>
                  <a:latin typeface="Aptos" panose="02110004020202020204"/>
                  <a:ea typeface="+mn-ea"/>
                  <a:cs typeface="+mn-cs"/>
                </a:rPr>
                <a:t>Use of AI</a:t>
              </a:r>
            </a:p>
          </p:txBody>
        </p:sp>
        <p:sp>
          <p:nvSpPr>
            <p:cNvPr id="54" name="ZoneTexte 53">
              <a:extLst>
                <a:ext uri="{FF2B5EF4-FFF2-40B4-BE49-F238E27FC236}">
                  <a16:creationId xmlns:a16="http://schemas.microsoft.com/office/drawing/2014/main" id="{6D13865A-AE32-3948-A328-DF5FA8852BF8}"/>
                </a:ext>
              </a:extLst>
            </p:cNvPr>
            <p:cNvSpPr txBox="1"/>
            <p:nvPr/>
          </p:nvSpPr>
          <p:spPr>
            <a:xfrm>
              <a:off x="6716043" y="3863190"/>
              <a:ext cx="2974591" cy="2800767"/>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a:ln>
                    <a:noFill/>
                  </a:ln>
                  <a:solidFill>
                    <a:schemeClr val="bg1"/>
                  </a:solidFill>
                  <a:effectLst/>
                  <a:uLnTx/>
                  <a:uFillTx/>
                  <a:latin typeface="Roboto"/>
                  <a:ea typeface="Roboto"/>
                  <a:cs typeface="Roboto"/>
                </a:rPr>
                <a:t>Current level of AI maturity:</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No AI use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Exploration / testing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Partial AI uses in production</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AI already deployed at scale</a:t>
              </a:r>
            </a:p>
            <a:p>
              <a:pPr marL="0" marR="0" lvl="0" indent="0" defTabSz="914400" rtl="0" eaLnBrk="1" fontAlgn="auto" latinLnBrk="0" hangingPunct="1">
                <a:lnSpc>
                  <a:spcPct val="100000"/>
                </a:lnSpc>
                <a:spcBef>
                  <a:spcPts val="0"/>
                </a:spcBef>
                <a:spcAft>
                  <a:spcPts val="0"/>
                </a:spcAft>
                <a:buClrTx/>
                <a:buSzTx/>
                <a:buFontTx/>
                <a:buNone/>
                <a:tabLst/>
                <a:defRPr/>
              </a:pPr>
              <a:endParaRPr lang="fr-FR" sz="1100">
                <a:solidFill>
                  <a:schemeClr val="bg1"/>
                </a:solidFill>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a:ln>
                    <a:noFill/>
                  </a:ln>
                  <a:solidFill>
                    <a:schemeClr val="bg1"/>
                  </a:solidFill>
                  <a:effectLst/>
                  <a:uLnTx/>
                  <a:uFillTx/>
                  <a:latin typeface="Roboto"/>
                  <a:ea typeface="Roboto"/>
                  <a:cs typeface="Roboto"/>
                </a:rPr>
                <a:t>Have you already used:</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Generative AI</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Agentic AI</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Neither</a:t>
              </a:r>
            </a:p>
            <a:p>
              <a:pPr marL="0" marR="0" lvl="0" indent="0" defTabSz="914400" rtl="0" eaLnBrk="1" fontAlgn="auto" latinLnBrk="0" hangingPunct="1">
                <a:lnSpc>
                  <a:spcPct val="100000"/>
                </a:lnSpc>
                <a:spcBef>
                  <a:spcPts val="0"/>
                </a:spcBef>
                <a:spcAft>
                  <a:spcPts val="0"/>
                </a:spcAft>
                <a:buClrTx/>
                <a:buSzTx/>
                <a:buFontTx/>
                <a:buNone/>
                <a:tabLst/>
                <a:defRPr/>
              </a:pPr>
              <a:endParaRPr lang="fr-FR" sz="1100">
                <a:solidFill>
                  <a:schemeClr val="bg1"/>
                </a:solidFill>
                <a:latin typeface="Roboto"/>
                <a:ea typeface="Roboto"/>
                <a:cs typeface="Roboto"/>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1" u="none" strike="noStrike" kern="1200" cap="none" spc="0" normalizeH="0" baseline="0" noProof="0">
                  <a:ln>
                    <a:noFill/>
                  </a:ln>
                  <a:solidFill>
                    <a:schemeClr val="bg1"/>
                  </a:solidFill>
                  <a:effectLst/>
                  <a:uLnTx/>
                  <a:uFillTx/>
                  <a:latin typeface="Roboto"/>
                  <a:ea typeface="Roboto"/>
                  <a:cs typeface="Roboto"/>
                </a:rPr>
                <a:t>Are these uses related to the presented issue?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Yes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No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1100" b="0" u="none" strike="noStrike" kern="1200" cap="none" spc="0" normalizeH="0" baseline="0" noProof="0">
                  <a:ln>
                    <a:noFill/>
                  </a:ln>
                  <a:solidFill>
                    <a:schemeClr val="bg1"/>
                  </a:solidFill>
                  <a:effectLst/>
                  <a:uLnTx/>
                  <a:uFillTx/>
                  <a:latin typeface="Roboto"/>
                  <a:ea typeface="Roboto"/>
                  <a:cs typeface="Roboto"/>
                </a:rPr>
                <a:t>☐ Partially</a:t>
              </a:r>
            </a:p>
          </p:txBody>
        </p:sp>
        <p:sp>
          <p:nvSpPr>
            <p:cNvPr id="55" name="ZoneTexte 54">
              <a:extLst>
                <a:ext uri="{FF2B5EF4-FFF2-40B4-BE49-F238E27FC236}">
                  <a16:creationId xmlns:a16="http://schemas.microsoft.com/office/drawing/2014/main" id="{331F4DE2-CFF2-881F-AFC6-27DEF56BBBD8}"/>
                </a:ext>
              </a:extLst>
            </p:cNvPr>
            <p:cNvSpPr txBox="1"/>
            <p:nvPr/>
          </p:nvSpPr>
          <p:spPr>
            <a:xfrm>
              <a:off x="7943734" y="6416601"/>
              <a:ext cx="2005781" cy="261610"/>
            </a:xfrm>
            <a:prstGeom prst="rect">
              <a:avLst/>
            </a:prstGeom>
            <a:noFill/>
          </p:spPr>
          <p:txBody>
            <a:bodyPr wrap="square">
              <a:spAutoFit/>
            </a:bodyPr>
            <a:lstStyle/>
            <a:p>
              <a:pPr algn="ctr"/>
              <a:r>
                <a:rPr lang="fr-FR" sz="1050" b="1" i="1">
                  <a:solidFill>
                    <a:srgbClr val="F6C65E"/>
                  </a:solidFill>
                </a:rPr>
                <a:t>(indicative non-requisite)</a:t>
              </a:r>
            </a:p>
          </p:txBody>
        </p:sp>
        <p:sp>
          <p:nvSpPr>
            <p:cNvPr id="58" name="Rectangle : coins arrondis 57">
              <a:extLst>
                <a:ext uri="{FF2B5EF4-FFF2-40B4-BE49-F238E27FC236}">
                  <a16:creationId xmlns:a16="http://schemas.microsoft.com/office/drawing/2014/main" id="{3A9DFBFF-05F3-229A-4D56-BEFDFC5840A6}"/>
                </a:ext>
              </a:extLst>
            </p:cNvPr>
            <p:cNvSpPr>
              <a:spLocks/>
            </p:cNvSpPr>
            <p:nvPr/>
          </p:nvSpPr>
          <p:spPr>
            <a:xfrm>
              <a:off x="9883006" y="1182470"/>
              <a:ext cx="2181175" cy="5481486"/>
            </a:xfrm>
            <a:prstGeom prst="roundRect">
              <a:avLst>
                <a:gd name="adj" fmla="val 319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defRPr/>
              </a:pPr>
              <a:r>
                <a:rPr lang="fr-FR" sz="1050" b="1">
                  <a:solidFill>
                    <a:srgbClr val="F6C65E"/>
                  </a:solidFill>
                  <a:latin typeface="Roboto"/>
                  <a:ea typeface="Roboto"/>
                  <a:cs typeface="Roboto"/>
                </a:rPr>
                <a:t>………</a:t>
              </a: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9" name="Rectangle : coins arrondis 58">
              <a:extLst>
                <a:ext uri="{FF2B5EF4-FFF2-40B4-BE49-F238E27FC236}">
                  <a16:creationId xmlns:a16="http://schemas.microsoft.com/office/drawing/2014/main" id="{0B2B8BDE-8881-4A02-B6B5-976F722F63DD}"/>
                </a:ext>
              </a:extLst>
            </p:cNvPr>
            <p:cNvSpPr/>
            <p:nvPr/>
          </p:nvSpPr>
          <p:spPr>
            <a:xfrm>
              <a:off x="9969544" y="1255050"/>
              <a:ext cx="1996263" cy="397477"/>
            </a:xfrm>
            <a:prstGeom prst="roundRect">
              <a:avLst>
                <a:gd name="adj" fmla="val 40157"/>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prstClr val="white"/>
                  </a:solidFill>
                  <a:effectLst/>
                  <a:uLnTx/>
                  <a:uFillTx/>
                  <a:latin typeface="Aptos" panose="02110004020202020204"/>
                  <a:ea typeface="+mn-ea"/>
                  <a:cs typeface="+mn-cs"/>
                </a:rPr>
                <a:t>Other comments to add to the application</a:t>
              </a:r>
            </a:p>
          </p:txBody>
        </p:sp>
        <p:sp>
          <p:nvSpPr>
            <p:cNvPr id="60" name="ZoneTexte 59">
              <a:extLst>
                <a:ext uri="{FF2B5EF4-FFF2-40B4-BE49-F238E27FC236}">
                  <a16:creationId xmlns:a16="http://schemas.microsoft.com/office/drawing/2014/main" id="{2096297A-86CD-60E1-3ADB-85D4CE74DB67}"/>
                </a:ext>
              </a:extLst>
            </p:cNvPr>
            <p:cNvSpPr txBox="1"/>
            <p:nvPr/>
          </p:nvSpPr>
          <p:spPr>
            <a:xfrm>
              <a:off x="9924926" y="1713790"/>
              <a:ext cx="2139256" cy="2616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u="none" strike="noStrike" kern="1200" cap="none" spc="0" normalizeH="0" baseline="0" noProof="0">
                <a:ln>
                  <a:noFill/>
                </a:ln>
                <a:solidFill>
                  <a:srgbClr val="F6C65E"/>
                </a:solidFill>
                <a:effectLst/>
                <a:uLnTx/>
                <a:uFillTx/>
                <a:latin typeface="Roboto"/>
                <a:ea typeface="Roboto"/>
                <a:cs typeface="Roboto"/>
              </a:endParaRPr>
            </a:p>
          </p:txBody>
        </p:sp>
      </p:grpSp>
    </p:spTree>
    <p:extLst>
      <p:ext uri="{BB962C8B-B14F-4D97-AF65-F5344CB8AC3E}">
        <p14:creationId xmlns:p14="http://schemas.microsoft.com/office/powerpoint/2010/main" val="248028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C65E">
            <a:alpha val="25000"/>
          </a:srgbClr>
        </a:solidFill>
        <a:effectLst/>
      </p:bgPr>
    </p:bg>
    <p:spTree>
      <p:nvGrpSpPr>
        <p:cNvPr id="1" name="">
          <a:extLst>
            <a:ext uri="{FF2B5EF4-FFF2-40B4-BE49-F238E27FC236}">
              <a16:creationId xmlns:a16="http://schemas.microsoft.com/office/drawing/2014/main" id="{8840BF36-4794-C8B9-5A94-AB8544D593A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7B18D45-CFA7-CBB0-88B9-76307565A497}"/>
              </a:ext>
            </a:extLst>
          </p:cNvPr>
          <p:cNvSpPr txBox="1"/>
          <p:nvPr/>
        </p:nvSpPr>
        <p:spPr>
          <a:xfrm>
            <a:off x="579259" y="256519"/>
            <a:ext cx="9321460" cy="461665"/>
          </a:xfrm>
          <a:prstGeom prst="rect">
            <a:avLst/>
          </a:prstGeom>
          <a:noFill/>
        </p:spPr>
        <p:txBody>
          <a:bodyPr wrap="square" lIns="91440" tIns="45720" rIns="91440" bIns="45720" rtlCol="0" anchor="t">
            <a:spAutoFit/>
          </a:bodyPr>
          <a:lstStyle/>
          <a:p>
            <a:pPr lvl="0">
              <a:defRPr/>
            </a:pPr>
            <a:r>
              <a:rPr kumimoji="0" lang="fr-FR" sz="2400" b="1" i="0" u="none" strike="noStrike" kern="1200" cap="none" spc="0" normalizeH="0" baseline="0" noProof="0" err="1">
                <a:ln>
                  <a:noFill/>
                </a:ln>
                <a:solidFill>
                  <a:srgbClr val="2D2464"/>
                </a:solidFill>
                <a:effectLst/>
                <a:uLnTx/>
                <a:uFillTx/>
                <a:latin typeface="Roboto"/>
                <a:ea typeface="Roboto"/>
                <a:cs typeface="Roboto"/>
              </a:rPr>
              <a:t>Problematic</a:t>
            </a:r>
            <a:r>
              <a:rPr kumimoji="0" lang="fr-FR" sz="2400" b="1" i="0" u="none" strike="noStrike" kern="1200" cap="none" spc="0" normalizeH="0" baseline="0" noProof="0">
                <a:ln>
                  <a:noFill/>
                </a:ln>
                <a:solidFill>
                  <a:srgbClr val="2D2464"/>
                </a:solidFill>
                <a:effectLst/>
                <a:uLnTx/>
                <a:uFillTx/>
                <a:latin typeface="Roboto"/>
                <a:ea typeface="Roboto"/>
                <a:cs typeface="Roboto"/>
              </a:rPr>
              <a:t> </a:t>
            </a:r>
            <a:r>
              <a:rPr kumimoji="0" lang="fr-FR" sz="2400" b="1" i="0" u="none" strike="noStrike" kern="1200" cap="none" spc="0" normalizeH="0" baseline="0" noProof="0" err="1">
                <a:ln>
                  <a:noFill/>
                </a:ln>
                <a:solidFill>
                  <a:srgbClr val="2D2464"/>
                </a:solidFill>
                <a:effectLst/>
                <a:uLnTx/>
                <a:uFillTx/>
                <a:latin typeface="Roboto"/>
                <a:ea typeface="Roboto"/>
                <a:cs typeface="Roboto"/>
              </a:rPr>
              <a:t>Sheet</a:t>
            </a:r>
            <a:r>
              <a:rPr kumimoji="0" lang="fr-FR" sz="2400" b="1" i="0" u="none" strike="noStrike" kern="1200" cap="none" spc="0" normalizeH="0" baseline="0" noProof="0">
                <a:ln>
                  <a:noFill/>
                </a:ln>
                <a:solidFill>
                  <a:srgbClr val="2D2464"/>
                </a:solidFill>
                <a:effectLst/>
                <a:uLnTx/>
                <a:uFillTx/>
                <a:latin typeface="Roboto"/>
                <a:ea typeface="Roboto"/>
                <a:cs typeface="Roboto"/>
              </a:rPr>
              <a:t> </a:t>
            </a:r>
            <a:r>
              <a:rPr lang="fr-FR" sz="2400" b="1" i="1">
                <a:solidFill>
                  <a:srgbClr val="2D2464"/>
                </a:solidFill>
                <a:latin typeface="Roboto"/>
                <a:ea typeface="Roboto"/>
                <a:cs typeface="Roboto"/>
              </a:rPr>
              <a:t>[To </a:t>
            </a:r>
            <a:r>
              <a:rPr lang="fr-FR" sz="2400" b="1" i="1" err="1">
                <a:solidFill>
                  <a:srgbClr val="2D2464"/>
                </a:solidFill>
                <a:latin typeface="Roboto"/>
                <a:ea typeface="Roboto"/>
                <a:cs typeface="Roboto"/>
              </a:rPr>
              <a:t>be</a:t>
            </a:r>
            <a:r>
              <a:rPr lang="fr-FR" sz="2400" b="1" i="1">
                <a:solidFill>
                  <a:srgbClr val="2D2464"/>
                </a:solidFill>
                <a:latin typeface="Roboto"/>
                <a:ea typeface="Roboto"/>
                <a:cs typeface="Roboto"/>
              </a:rPr>
              <a:t> </a:t>
            </a:r>
            <a:r>
              <a:rPr lang="fr-FR" sz="2400" b="1" i="1" err="1">
                <a:solidFill>
                  <a:srgbClr val="2D2464"/>
                </a:solidFill>
                <a:latin typeface="Roboto"/>
                <a:ea typeface="Roboto"/>
                <a:cs typeface="Roboto"/>
              </a:rPr>
              <a:t>completed</a:t>
            </a:r>
            <a:r>
              <a:rPr lang="fr-FR" sz="2400" b="1" i="1">
                <a:solidFill>
                  <a:srgbClr val="2D2464"/>
                </a:solidFill>
                <a:latin typeface="Roboto"/>
                <a:ea typeface="Roboto"/>
                <a:cs typeface="Roboto"/>
              </a:rPr>
              <a:t>]</a:t>
            </a:r>
            <a:endParaRPr kumimoji="0" lang="fr-FR" sz="2400" b="1" i="1" u="none" strike="noStrike" kern="1200" cap="none" spc="0" normalizeH="0" baseline="0" noProof="0">
              <a:ln>
                <a:noFill/>
              </a:ln>
              <a:solidFill>
                <a:srgbClr val="2D2464"/>
              </a:solidFill>
              <a:effectLst/>
              <a:uLnTx/>
              <a:uFillTx/>
              <a:latin typeface="Roboto"/>
              <a:ea typeface="Roboto"/>
              <a:cs typeface="Roboto"/>
            </a:endParaRPr>
          </a:p>
        </p:txBody>
      </p:sp>
      <p:sp>
        <p:nvSpPr>
          <p:cNvPr id="3" name="Rectangle 2">
            <a:extLst>
              <a:ext uri="{FF2B5EF4-FFF2-40B4-BE49-F238E27FC236}">
                <a16:creationId xmlns:a16="http://schemas.microsoft.com/office/drawing/2014/main" id="{FC3403C3-B90F-8C29-A0EE-09971F921488}"/>
              </a:ext>
            </a:extLst>
          </p:cNvPr>
          <p:cNvSpPr>
            <a:spLocks noGrp="1" noRot="1" noMove="1" noResize="1" noEditPoints="1" noAdjustHandles="1" noChangeArrowheads="1" noChangeShapeType="1"/>
          </p:cNvSpPr>
          <p:nvPr/>
        </p:nvSpPr>
        <p:spPr>
          <a:xfrm>
            <a:off x="469942" y="256519"/>
            <a:ext cx="89748" cy="477266"/>
          </a:xfrm>
          <a:prstGeom prst="rect">
            <a:avLst/>
          </a:prstGeom>
          <a:solidFill>
            <a:srgbClr val="5A4E9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 coins arrondis 5">
            <a:extLst>
              <a:ext uri="{FF2B5EF4-FFF2-40B4-BE49-F238E27FC236}">
                <a16:creationId xmlns:a16="http://schemas.microsoft.com/office/drawing/2014/main" id="{DC30EC92-9D3C-C6AF-EECB-1813455BB744}"/>
              </a:ext>
            </a:extLst>
          </p:cNvPr>
          <p:cNvSpPr>
            <a:spLocks noGrp="1" noRot="1" noMove="1" noResize="1" noEditPoints="1" noAdjustHandles="1" noChangeArrowheads="1" noChangeShapeType="1"/>
          </p:cNvSpPr>
          <p:nvPr/>
        </p:nvSpPr>
        <p:spPr>
          <a:xfrm>
            <a:off x="365136" y="908716"/>
            <a:ext cx="11461729" cy="5720684"/>
          </a:xfrm>
          <a:prstGeom prst="roundRect">
            <a:avLst>
              <a:gd name="adj" fmla="val 3195"/>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 coins arrondis 7">
            <a:extLst>
              <a:ext uri="{FF2B5EF4-FFF2-40B4-BE49-F238E27FC236}">
                <a16:creationId xmlns:a16="http://schemas.microsoft.com/office/drawing/2014/main" id="{FF45145A-A570-4E30-660F-721935BAF3B2}"/>
              </a:ext>
            </a:extLst>
          </p:cNvPr>
          <p:cNvSpPr>
            <a:spLocks noGrp="1" noRot="1" noMove="1" noResize="1" noEditPoints="1" noAdjustHandles="1" noChangeArrowheads="1" noChangeShapeType="1"/>
          </p:cNvSpPr>
          <p:nvPr/>
        </p:nvSpPr>
        <p:spPr>
          <a:xfrm>
            <a:off x="511408" y="1015102"/>
            <a:ext cx="11169184" cy="505354"/>
          </a:xfrm>
          <a:prstGeom prst="roundRect">
            <a:avLst>
              <a:gd name="adj" fmla="val 40157"/>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 coins arrondis 9">
            <a:extLst>
              <a:ext uri="{FF2B5EF4-FFF2-40B4-BE49-F238E27FC236}">
                <a16:creationId xmlns:a16="http://schemas.microsoft.com/office/drawing/2014/main" id="{0B59E96A-73E1-E7F9-F956-4E6273296B0D}"/>
              </a:ext>
            </a:extLst>
          </p:cNvPr>
          <p:cNvSpPr>
            <a:spLocks noGrp="1" noRot="1" noMove="1" noResize="1" noEditPoints="1" noAdjustHandles="1" noChangeArrowheads="1" noChangeShapeType="1"/>
          </p:cNvSpPr>
          <p:nvPr/>
        </p:nvSpPr>
        <p:spPr>
          <a:xfrm flipH="1">
            <a:off x="559690" y="1080374"/>
            <a:ext cx="2145410" cy="349410"/>
          </a:xfrm>
          <a:prstGeom prst="roundRect">
            <a:avLst>
              <a:gd name="adj" fmla="val 50000"/>
            </a:avLst>
          </a:prstGeom>
          <a:solidFill>
            <a:srgbClr val="5A4E94"/>
          </a:solidFill>
          <a:ln w="12700">
            <a:solidFill>
              <a:srgbClr val="FFFFFF"/>
            </a:solidFill>
          </a:ln>
          <a:effectLst>
            <a:glow rad="101600">
              <a:srgbClr val="FFFFFF">
                <a:alpha val="60000"/>
              </a:srgbClr>
            </a:glow>
          </a:effectLst>
        </p:spPr>
        <p:txBody>
          <a:bodyPr wrap="square" lIns="182880" tIns="182880" rIns="182880" bIns="182880" rtlCol="0" anchor="ctr"/>
          <a:lstStyle/>
          <a:p>
            <a:pPr marL="0" marR="0" lvl="0" indent="0" algn="ctr" defTabSz="554492" rtl="0" eaLnBrk="1" fontAlgn="auto" latinLnBrk="0" hangingPunct="1">
              <a:lnSpc>
                <a:spcPct val="100000"/>
              </a:lnSpc>
              <a:spcBef>
                <a:spcPts val="0"/>
              </a:spcBef>
              <a:spcAft>
                <a:spcPts val="600"/>
              </a:spcAft>
              <a:buClrTx/>
              <a:buSzTx/>
              <a:buFontTx/>
              <a:buNone/>
              <a:tabLst/>
              <a:defRPr/>
            </a:pPr>
            <a:r>
              <a:rPr kumimoji="0" lang="fr-FR" sz="1600" b="1" i="0" u="none" strike="noStrike" kern="0" cap="none" spc="0" normalizeH="0" baseline="0" noProof="0" err="1">
                <a:ln>
                  <a:noFill/>
                </a:ln>
                <a:solidFill>
                  <a:srgbClr val="FFFFFF"/>
                </a:solidFill>
                <a:effectLst/>
                <a:uLnTx/>
                <a:uFillTx/>
                <a:latin typeface="Poppins" pitchFamily="2" charset="77"/>
                <a:ea typeface="+mn-ea"/>
                <a:cs typeface="Poppins" pitchFamily="2" charset="77"/>
              </a:rPr>
              <a:t>Problematic</a:t>
            </a:r>
            <a:r>
              <a:rPr kumimoji="0" lang="fr-FR" sz="1600" b="1" i="0" u="none" strike="noStrike" kern="0" cap="none" spc="0" normalizeH="0" baseline="0" noProof="0">
                <a:ln>
                  <a:noFill/>
                </a:ln>
                <a:solidFill>
                  <a:srgbClr val="FFFFFF"/>
                </a:solidFill>
                <a:effectLst/>
                <a:uLnTx/>
                <a:uFillTx/>
                <a:latin typeface="Poppins" pitchFamily="2" charset="77"/>
                <a:ea typeface="+mn-ea"/>
                <a:cs typeface="Poppins" pitchFamily="2" charset="77"/>
              </a:rPr>
              <a:t>:</a:t>
            </a:r>
          </a:p>
        </p:txBody>
      </p:sp>
      <p:sp>
        <p:nvSpPr>
          <p:cNvPr id="11" name="ZoneTexte 10">
            <a:extLst>
              <a:ext uri="{FF2B5EF4-FFF2-40B4-BE49-F238E27FC236}">
                <a16:creationId xmlns:a16="http://schemas.microsoft.com/office/drawing/2014/main" id="{32FD0DB3-2A20-E673-6A57-A8B0BC160E5F}"/>
              </a:ext>
            </a:extLst>
          </p:cNvPr>
          <p:cNvSpPr txBox="1"/>
          <p:nvPr/>
        </p:nvSpPr>
        <p:spPr>
          <a:xfrm>
            <a:off x="2730500" y="1040021"/>
            <a:ext cx="8901810"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Give a clear and explicit title that summarizes the main problem to address, from a business or operational point of view (and not a solution or technology).</a:t>
            </a:r>
          </a:p>
        </p:txBody>
      </p:sp>
      <p:sp>
        <p:nvSpPr>
          <p:cNvPr id="12" name="Rectangle : coins arrondis 11">
            <a:extLst>
              <a:ext uri="{FF2B5EF4-FFF2-40B4-BE49-F238E27FC236}">
                <a16:creationId xmlns:a16="http://schemas.microsoft.com/office/drawing/2014/main" id="{76010AF0-9EA6-7A8C-3F9E-1A812AAE4D12}"/>
              </a:ext>
            </a:extLst>
          </p:cNvPr>
          <p:cNvSpPr>
            <a:spLocks noGrp="1" noRot="1" noMove="1" noResize="1" noEditPoints="1" noAdjustHandles="1" noChangeArrowheads="1" noChangeShapeType="1"/>
          </p:cNvSpPr>
          <p:nvPr/>
        </p:nvSpPr>
        <p:spPr>
          <a:xfrm>
            <a:off x="511408" y="1654544"/>
            <a:ext cx="5502262" cy="1724555"/>
          </a:xfrm>
          <a:prstGeom prst="roundRect">
            <a:avLst>
              <a:gd name="adj" fmla="val 10000"/>
            </a:avLst>
          </a:prstGeom>
          <a:solidFill>
            <a:srgbClr val="FCF1D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a:ln>
                  <a:noFill/>
                </a:ln>
                <a:solidFill>
                  <a:srgbClr val="0E2841"/>
                </a:solidFill>
                <a:effectLst/>
                <a:uLnTx/>
                <a:uFillTx/>
                <a:latin typeface="Aptos" panose="02110004020202020204"/>
                <a:ea typeface="+mn-ea"/>
                <a:cs typeface="+mn-cs"/>
              </a:rPr>
              <a:t>Target User</a:t>
            </a:r>
          </a:p>
        </p:txBody>
      </p:sp>
      <p:sp>
        <p:nvSpPr>
          <p:cNvPr id="14" name="Rectangle : coins arrondis 13">
            <a:extLst>
              <a:ext uri="{FF2B5EF4-FFF2-40B4-BE49-F238E27FC236}">
                <a16:creationId xmlns:a16="http://schemas.microsoft.com/office/drawing/2014/main" id="{4A8AC9B3-0CE2-10B5-37E3-7A281E5D2042}"/>
              </a:ext>
            </a:extLst>
          </p:cNvPr>
          <p:cNvSpPr>
            <a:spLocks noGrp="1" noRot="1" noMove="1" noResize="1" noEditPoints="1" noAdjustHandles="1" noChangeArrowheads="1" noChangeShapeType="1"/>
          </p:cNvSpPr>
          <p:nvPr/>
        </p:nvSpPr>
        <p:spPr>
          <a:xfrm>
            <a:off x="6178332" y="1654544"/>
            <a:ext cx="5502262" cy="1724555"/>
          </a:xfrm>
          <a:prstGeom prst="roundRect">
            <a:avLst>
              <a:gd name="adj" fmla="val 10000"/>
            </a:avLst>
          </a:prstGeom>
          <a:solidFill>
            <a:srgbClr val="FCF1D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a:ln>
                  <a:noFill/>
                </a:ln>
                <a:solidFill>
                  <a:srgbClr val="0E2841"/>
                </a:solidFill>
                <a:effectLst/>
                <a:uLnTx/>
                <a:uFillTx/>
                <a:latin typeface="Aptos" panose="02110004020202020204"/>
                <a:ea typeface="+mn-ea"/>
                <a:cs typeface="+mn-cs"/>
              </a:rPr>
              <a:t>Detailed 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 coins arrondis 14">
            <a:extLst>
              <a:ext uri="{FF2B5EF4-FFF2-40B4-BE49-F238E27FC236}">
                <a16:creationId xmlns:a16="http://schemas.microsoft.com/office/drawing/2014/main" id="{F86A8849-9237-A307-755F-728B1BF83D47}"/>
              </a:ext>
            </a:extLst>
          </p:cNvPr>
          <p:cNvSpPr>
            <a:spLocks noGrp="1" noRot="1" noMove="1" noResize="1" noEditPoints="1" noAdjustHandles="1" noChangeArrowheads="1" noChangeShapeType="1"/>
          </p:cNvSpPr>
          <p:nvPr/>
        </p:nvSpPr>
        <p:spPr>
          <a:xfrm>
            <a:off x="511408" y="3535043"/>
            <a:ext cx="5502262" cy="1724555"/>
          </a:xfrm>
          <a:prstGeom prst="roundRect">
            <a:avLst>
              <a:gd name="adj" fmla="val 10000"/>
            </a:avLst>
          </a:prstGeom>
          <a:solidFill>
            <a:srgbClr val="FCF1D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a:ln>
                  <a:noFill/>
                </a:ln>
                <a:solidFill>
                  <a:srgbClr val="0E2841"/>
                </a:solidFill>
                <a:effectLst/>
                <a:uLnTx/>
                <a:uFillTx/>
                <a:latin typeface="Aptos" panose="02110004020202020204"/>
                <a:ea typeface="+mn-ea"/>
                <a:cs typeface="+mn-cs"/>
              </a:rPr>
              <a:t>Objective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 coins arrondis 15">
            <a:extLst>
              <a:ext uri="{FF2B5EF4-FFF2-40B4-BE49-F238E27FC236}">
                <a16:creationId xmlns:a16="http://schemas.microsoft.com/office/drawing/2014/main" id="{D62D4552-3721-3ABC-38D5-29CDFE3F75A1}"/>
              </a:ext>
            </a:extLst>
          </p:cNvPr>
          <p:cNvSpPr>
            <a:spLocks noGrp="1" noRot="1" noMove="1" noResize="1" noEditPoints="1" noAdjustHandles="1" noChangeArrowheads="1" noChangeShapeType="1"/>
          </p:cNvSpPr>
          <p:nvPr/>
        </p:nvSpPr>
        <p:spPr>
          <a:xfrm>
            <a:off x="6178332" y="3535043"/>
            <a:ext cx="5502262" cy="1724555"/>
          </a:xfrm>
          <a:prstGeom prst="roundRect">
            <a:avLst>
              <a:gd name="adj" fmla="val 10000"/>
            </a:avLst>
          </a:prstGeom>
          <a:solidFill>
            <a:srgbClr val="FCF1D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a:ln>
                  <a:noFill/>
                </a:ln>
                <a:solidFill>
                  <a:srgbClr val="0E2841"/>
                </a:solidFill>
                <a:effectLst/>
                <a:uLnTx/>
                <a:uFillTx/>
                <a:latin typeface="Aptos" panose="02110004020202020204"/>
                <a:ea typeface="+mn-ea"/>
                <a:cs typeface="+mn-cs"/>
              </a:rPr>
              <a:t>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 coins arrondis 16">
            <a:extLst>
              <a:ext uri="{FF2B5EF4-FFF2-40B4-BE49-F238E27FC236}">
                <a16:creationId xmlns:a16="http://schemas.microsoft.com/office/drawing/2014/main" id="{6B97D684-DFD2-087A-ADCC-E735370B6AA9}"/>
              </a:ext>
            </a:extLst>
          </p:cNvPr>
          <p:cNvSpPr>
            <a:spLocks noGrp="1" noRot="1" noMove="1" noResize="1" noEditPoints="1" noAdjustHandles="1" noChangeArrowheads="1" noChangeShapeType="1"/>
          </p:cNvSpPr>
          <p:nvPr/>
        </p:nvSpPr>
        <p:spPr>
          <a:xfrm>
            <a:off x="511408" y="5409003"/>
            <a:ext cx="5502262" cy="1106097"/>
          </a:xfrm>
          <a:prstGeom prst="roundRect">
            <a:avLst>
              <a:gd name="adj" fmla="val 10000"/>
            </a:avLst>
          </a:prstGeom>
          <a:solidFill>
            <a:srgbClr val="FCF1D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a:ln>
                  <a:noFill/>
                </a:ln>
                <a:solidFill>
                  <a:srgbClr val="0E2841"/>
                </a:solidFill>
                <a:effectLst/>
                <a:uLnTx/>
                <a:uFillTx/>
                <a:latin typeface="Aptos" panose="02110004020202020204"/>
                <a:ea typeface="+mn-ea"/>
                <a:cs typeface="+mn-cs"/>
              </a:rPr>
              <a:t>Identified Irritants</a:t>
            </a:r>
          </a:p>
        </p:txBody>
      </p:sp>
      <p:sp>
        <p:nvSpPr>
          <p:cNvPr id="18" name="Rectangle : coins arrondis 17">
            <a:extLst>
              <a:ext uri="{FF2B5EF4-FFF2-40B4-BE49-F238E27FC236}">
                <a16:creationId xmlns:a16="http://schemas.microsoft.com/office/drawing/2014/main" id="{B534516E-3012-7B77-BD9D-0B19870DA513}"/>
              </a:ext>
            </a:extLst>
          </p:cNvPr>
          <p:cNvSpPr>
            <a:spLocks noGrp="1" noRot="1" noMove="1" noResize="1" noEditPoints="1" noAdjustHandles="1" noChangeArrowheads="1" noChangeShapeType="1"/>
          </p:cNvSpPr>
          <p:nvPr/>
        </p:nvSpPr>
        <p:spPr>
          <a:xfrm>
            <a:off x="6178332" y="5415542"/>
            <a:ext cx="5502262" cy="1106097"/>
          </a:xfrm>
          <a:prstGeom prst="roundRect">
            <a:avLst>
              <a:gd name="adj" fmla="val 10000"/>
            </a:avLst>
          </a:prstGeom>
          <a:solidFill>
            <a:srgbClr val="FCF1D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a:ln>
                  <a:noFill/>
                </a:ln>
                <a:solidFill>
                  <a:srgbClr val="0E2841"/>
                </a:solidFill>
                <a:effectLst/>
                <a:uLnTx/>
                <a:uFillTx/>
                <a:latin typeface="Aptos" panose="02110004020202020204"/>
                <a:ea typeface="+mn-ea"/>
                <a:cs typeface="+mn-cs"/>
              </a:rPr>
              <a:t>Prerequisites</a:t>
            </a:r>
            <a:endParaRPr kumimoji="0" lang="fr-FR" sz="2000" b="1"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ZoneTexte 18">
            <a:extLst>
              <a:ext uri="{FF2B5EF4-FFF2-40B4-BE49-F238E27FC236}">
                <a16:creationId xmlns:a16="http://schemas.microsoft.com/office/drawing/2014/main" id="{0A2294C9-52CE-4DA6-97B8-6E7A77F30841}"/>
              </a:ext>
            </a:extLst>
          </p:cNvPr>
          <p:cNvSpPr txBox="1"/>
          <p:nvPr/>
        </p:nvSpPr>
        <p:spPr>
          <a:xfrm>
            <a:off x="589634" y="2193655"/>
            <a:ext cx="5345810"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Describe precisely who encounters this problem: user type, role, usage context, location if relevant. The objective is to understand for whom the problem actually exists.</a:t>
            </a:r>
          </a:p>
        </p:txBody>
      </p:sp>
      <p:sp>
        <p:nvSpPr>
          <p:cNvPr id="20" name="ZoneTexte 19">
            <a:extLst>
              <a:ext uri="{FF2B5EF4-FFF2-40B4-BE49-F238E27FC236}">
                <a16:creationId xmlns:a16="http://schemas.microsoft.com/office/drawing/2014/main" id="{A8B57915-C7E6-FC00-B49D-6D3844A01578}"/>
              </a:ext>
            </a:extLst>
          </p:cNvPr>
          <p:cNvSpPr txBox="1"/>
          <p:nvPr/>
        </p:nvSpPr>
        <p:spPr>
          <a:xfrm>
            <a:off x="6256556" y="2101321"/>
            <a:ext cx="534581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Explain the problem in a concrete and factual way: how it manifests today, in what contexts, with what operational or business consequences.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Avoid generalities: favor real situations.</a:t>
            </a:r>
          </a:p>
        </p:txBody>
      </p:sp>
      <p:sp>
        <p:nvSpPr>
          <p:cNvPr id="21" name="ZoneTexte 20">
            <a:extLst>
              <a:ext uri="{FF2B5EF4-FFF2-40B4-BE49-F238E27FC236}">
                <a16:creationId xmlns:a16="http://schemas.microsoft.com/office/drawing/2014/main" id="{8E30D786-52C4-023E-A686-B13F8914E253}"/>
              </a:ext>
            </a:extLst>
          </p:cNvPr>
          <p:cNvSpPr txBox="1"/>
          <p:nvPr/>
        </p:nvSpPr>
        <p:spPr>
          <a:xfrm>
            <a:off x="589634" y="3982194"/>
            <a:ext cx="534581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Indicate what you seek to improve or change if this problem is solved.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Formulate a clear, understandable, and results-oriented objective (quality, time, cost, impact, efficiency, etc.).</a:t>
            </a:r>
          </a:p>
        </p:txBody>
      </p:sp>
      <p:sp>
        <p:nvSpPr>
          <p:cNvPr id="22" name="ZoneTexte 21">
            <a:extLst>
              <a:ext uri="{FF2B5EF4-FFF2-40B4-BE49-F238E27FC236}">
                <a16:creationId xmlns:a16="http://schemas.microsoft.com/office/drawing/2014/main" id="{63AAAB13-AB06-7606-7B21-0F0A1DD5CBCF}"/>
              </a:ext>
            </a:extLst>
          </p:cNvPr>
          <p:cNvSpPr txBox="1"/>
          <p:nvPr/>
        </p:nvSpPr>
        <p:spPr>
          <a:xfrm>
            <a:off x="6217445" y="3981821"/>
            <a:ext cx="534581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Describe the concrete benefits for: the user, the organization, and/or the energy ecosystem.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If possible, specify orders of magnitude or indicators (even estimated).</a:t>
            </a:r>
          </a:p>
        </p:txBody>
      </p:sp>
      <p:sp>
        <p:nvSpPr>
          <p:cNvPr id="23" name="ZoneTexte 22">
            <a:extLst>
              <a:ext uri="{FF2B5EF4-FFF2-40B4-BE49-F238E27FC236}">
                <a16:creationId xmlns:a16="http://schemas.microsoft.com/office/drawing/2014/main" id="{AA3B3CD9-6211-3F49-CBE5-FD5ED1D49175}"/>
              </a:ext>
            </a:extLst>
          </p:cNvPr>
          <p:cNvSpPr txBox="1"/>
          <p:nvPr/>
        </p:nvSpPr>
        <p:spPr>
          <a:xfrm>
            <a:off x="579259" y="5684103"/>
            <a:ext cx="534581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List the main difficulties or current irritants: what does not work, what is slow, costly, inefficient, what currently prevents achieving the objective.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These pain points must justify why the problem is a priority.</a:t>
            </a:r>
          </a:p>
        </p:txBody>
      </p:sp>
      <p:sp>
        <p:nvSpPr>
          <p:cNvPr id="25" name="ZoneTexte 24">
            <a:extLst>
              <a:ext uri="{FF2B5EF4-FFF2-40B4-BE49-F238E27FC236}">
                <a16:creationId xmlns:a16="http://schemas.microsoft.com/office/drawing/2014/main" id="{F212737B-E778-1861-1A85-267C6F5F867B}"/>
              </a:ext>
            </a:extLst>
          </p:cNvPr>
          <p:cNvSpPr txBox="1"/>
          <p:nvPr/>
        </p:nvSpPr>
        <p:spPr>
          <a:xfrm>
            <a:off x="6217445" y="5691591"/>
            <a:ext cx="5345810"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Indicate key elements to consider: available or missing data, technical, organizational or regulatory constraints, field conditions (connectivity, languages, equipment, etc.).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srgbClr val="2D2464"/>
                </a:solidFill>
                <a:effectLst/>
                <a:uLnTx/>
                <a:uFillTx/>
                <a:latin typeface="Roboto"/>
                <a:ea typeface="Roboto"/>
                <a:cs typeface="Roboto"/>
              </a:rPr>
              <a:t>The objective is to assess feasibility, not to block the project.</a:t>
            </a:r>
          </a:p>
        </p:txBody>
      </p:sp>
      <p:pic>
        <p:nvPicPr>
          <p:cNvPr id="44" name="Image 43" descr="Une image contenant Graphique, Police, graphisme, capture d’écran&#10;&#10;Le contenu généré par l’IA peut être incorrect.">
            <a:extLst>
              <a:ext uri="{FF2B5EF4-FFF2-40B4-BE49-F238E27FC236}">
                <a16:creationId xmlns:a16="http://schemas.microsoft.com/office/drawing/2014/main" id="{96666418-5841-6263-DE78-809C2381A11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30511" y="41748"/>
            <a:ext cx="1418343" cy="717437"/>
          </a:xfrm>
          <a:prstGeom prst="rect">
            <a:avLst/>
          </a:prstGeom>
        </p:spPr>
      </p:pic>
    </p:spTree>
    <p:extLst>
      <p:ext uri="{BB962C8B-B14F-4D97-AF65-F5344CB8AC3E}">
        <p14:creationId xmlns:p14="http://schemas.microsoft.com/office/powerpoint/2010/main" val="92811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C65E">
            <a:alpha val="25000"/>
          </a:srgbClr>
        </a:solidFill>
        <a:effectLst/>
      </p:bgPr>
    </p:bg>
    <p:spTree>
      <p:nvGrpSpPr>
        <p:cNvPr id="1" name="">
          <a:extLst>
            <a:ext uri="{FF2B5EF4-FFF2-40B4-BE49-F238E27FC236}">
              <a16:creationId xmlns:a16="http://schemas.microsoft.com/office/drawing/2014/main" id="{5188C3C0-77E8-F199-5566-5E69174A36E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279E4BD-48BA-C4D9-89C6-F1E0D56F00D2}"/>
              </a:ext>
            </a:extLst>
          </p:cNvPr>
          <p:cNvSpPr txBox="1"/>
          <p:nvPr/>
        </p:nvSpPr>
        <p:spPr>
          <a:xfrm>
            <a:off x="579259" y="256519"/>
            <a:ext cx="9321460" cy="461665"/>
          </a:xfrm>
          <a:prstGeom prst="rect">
            <a:avLst/>
          </a:prstGeom>
          <a:noFill/>
        </p:spPr>
        <p:txBody>
          <a:bodyPr wrap="square" lIns="91440" tIns="45720" rIns="91440" bIns="45720" rtlCol="0" anchor="t">
            <a:spAutoFit/>
          </a:bodyPr>
          <a:lstStyle/>
          <a:p>
            <a:pPr lvl="0">
              <a:defRPr/>
            </a:pPr>
            <a:r>
              <a:rPr kumimoji="0" lang="fr-FR" sz="2400" b="1" i="0" u="none" strike="noStrike" kern="1200" cap="none" spc="0" normalizeH="0" baseline="0" noProof="0">
                <a:ln>
                  <a:noFill/>
                </a:ln>
                <a:solidFill>
                  <a:srgbClr val="2D2464"/>
                </a:solidFill>
                <a:effectLst/>
                <a:uLnTx/>
                <a:uFillTx/>
                <a:latin typeface="Roboto"/>
                <a:ea typeface="Roboto"/>
                <a:cs typeface="Roboto"/>
              </a:rPr>
              <a:t>Ambition &amp; Motivation </a:t>
            </a:r>
            <a:r>
              <a:rPr kumimoji="0" lang="fr-FR" sz="2400" b="1" i="0" u="none" strike="noStrike" kern="1200" cap="none" spc="0" normalizeH="0" baseline="0" noProof="0" err="1">
                <a:ln>
                  <a:noFill/>
                </a:ln>
                <a:solidFill>
                  <a:srgbClr val="2D2464"/>
                </a:solidFill>
                <a:effectLst/>
                <a:uLnTx/>
                <a:uFillTx/>
                <a:latin typeface="Roboto"/>
                <a:ea typeface="Roboto"/>
                <a:cs typeface="Roboto"/>
              </a:rPr>
              <a:t>Sheet</a:t>
            </a:r>
            <a:r>
              <a:rPr kumimoji="0" lang="fr-FR" sz="2400" b="1" i="0" u="none" strike="noStrike" kern="1200" cap="none" spc="0" normalizeH="0" baseline="0" noProof="0">
                <a:ln>
                  <a:noFill/>
                </a:ln>
                <a:solidFill>
                  <a:srgbClr val="2D2464"/>
                </a:solidFill>
                <a:effectLst/>
                <a:uLnTx/>
                <a:uFillTx/>
                <a:latin typeface="Roboto"/>
                <a:ea typeface="Roboto"/>
                <a:cs typeface="Roboto"/>
              </a:rPr>
              <a:t> </a:t>
            </a:r>
            <a:r>
              <a:rPr kumimoji="0" lang="fr-FR" sz="2400" b="1" i="0" u="none" strike="noStrike" kern="1200" cap="none" spc="0" normalizeH="0" baseline="0" noProof="0">
                <a:ln>
                  <a:noFill/>
                </a:ln>
                <a:solidFill>
                  <a:srgbClr val="FFC000"/>
                </a:solidFill>
                <a:effectLst/>
                <a:uLnTx/>
                <a:uFillTx/>
                <a:latin typeface="Roboto"/>
                <a:ea typeface="Roboto"/>
                <a:cs typeface="Roboto"/>
              </a:rPr>
              <a:t>(1/3) </a:t>
            </a:r>
            <a:r>
              <a:rPr lang="fr-FR" sz="2400" b="1" i="1">
                <a:solidFill>
                  <a:srgbClr val="2D2464"/>
                </a:solidFill>
                <a:latin typeface="Roboto"/>
                <a:ea typeface="Roboto"/>
                <a:cs typeface="Roboto"/>
              </a:rPr>
              <a:t>[To </a:t>
            </a:r>
            <a:r>
              <a:rPr lang="fr-FR" sz="2400" b="1" i="1" err="1">
                <a:solidFill>
                  <a:srgbClr val="2D2464"/>
                </a:solidFill>
                <a:latin typeface="Roboto"/>
                <a:ea typeface="Roboto"/>
                <a:cs typeface="Roboto"/>
              </a:rPr>
              <a:t>be</a:t>
            </a:r>
            <a:r>
              <a:rPr lang="fr-FR" sz="2400" b="1" i="1">
                <a:solidFill>
                  <a:srgbClr val="2D2464"/>
                </a:solidFill>
                <a:latin typeface="Roboto"/>
                <a:ea typeface="Roboto"/>
                <a:cs typeface="Roboto"/>
              </a:rPr>
              <a:t> </a:t>
            </a:r>
            <a:r>
              <a:rPr lang="fr-FR" sz="2400" b="1" i="1" err="1">
                <a:solidFill>
                  <a:srgbClr val="2D2464"/>
                </a:solidFill>
                <a:latin typeface="Roboto"/>
                <a:ea typeface="Roboto"/>
                <a:cs typeface="Roboto"/>
              </a:rPr>
              <a:t>completed</a:t>
            </a:r>
            <a:r>
              <a:rPr lang="fr-FR" sz="2400" b="1" i="1">
                <a:solidFill>
                  <a:srgbClr val="2D2464"/>
                </a:solidFill>
                <a:latin typeface="Roboto"/>
                <a:ea typeface="Roboto"/>
                <a:cs typeface="Roboto"/>
              </a:rPr>
              <a:t>]</a:t>
            </a:r>
            <a:endParaRPr kumimoji="0" lang="fr-FR" sz="2400" b="1" i="1" u="none" strike="noStrike" kern="1200" cap="none" spc="0" normalizeH="0" baseline="0" noProof="0">
              <a:ln>
                <a:noFill/>
              </a:ln>
              <a:solidFill>
                <a:srgbClr val="FFC000"/>
              </a:solidFill>
              <a:effectLst/>
              <a:uLnTx/>
              <a:uFillTx/>
              <a:latin typeface="Roboto"/>
              <a:ea typeface="Roboto"/>
              <a:cs typeface="Roboto"/>
            </a:endParaRPr>
          </a:p>
        </p:txBody>
      </p:sp>
      <p:sp>
        <p:nvSpPr>
          <p:cNvPr id="3" name="Rectangle 2">
            <a:extLst>
              <a:ext uri="{FF2B5EF4-FFF2-40B4-BE49-F238E27FC236}">
                <a16:creationId xmlns:a16="http://schemas.microsoft.com/office/drawing/2014/main" id="{44B1ACB7-D52A-76F5-2CDE-D8A02007ABF6}"/>
              </a:ext>
            </a:extLst>
          </p:cNvPr>
          <p:cNvSpPr>
            <a:spLocks noGrp="1" noRot="1" noMove="1" noResize="1" noEditPoints="1" noAdjustHandles="1" noChangeArrowheads="1" noChangeShapeType="1"/>
          </p:cNvSpPr>
          <p:nvPr/>
        </p:nvSpPr>
        <p:spPr>
          <a:xfrm>
            <a:off x="469942" y="256519"/>
            <a:ext cx="89748" cy="477266"/>
          </a:xfrm>
          <a:prstGeom prst="rect">
            <a:avLst/>
          </a:prstGeom>
          <a:solidFill>
            <a:srgbClr val="5A4E9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 coins arrondis 3">
            <a:extLst>
              <a:ext uri="{FF2B5EF4-FFF2-40B4-BE49-F238E27FC236}">
                <a16:creationId xmlns:a16="http://schemas.microsoft.com/office/drawing/2014/main" id="{1A1F3026-707B-33A1-22B8-9313D3C427A1}"/>
              </a:ext>
            </a:extLst>
          </p:cNvPr>
          <p:cNvSpPr/>
          <p:nvPr/>
        </p:nvSpPr>
        <p:spPr>
          <a:xfrm>
            <a:off x="365136" y="908715"/>
            <a:ext cx="11461729" cy="2812385"/>
          </a:xfrm>
          <a:prstGeom prst="roundRect">
            <a:avLst>
              <a:gd name="adj" fmla="val 7270"/>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 coins arrondis 4">
            <a:extLst>
              <a:ext uri="{FF2B5EF4-FFF2-40B4-BE49-F238E27FC236}">
                <a16:creationId xmlns:a16="http://schemas.microsoft.com/office/drawing/2014/main" id="{5C1ACE8F-6568-FEA4-0E5C-3D9CF7B07699}"/>
              </a:ext>
            </a:extLst>
          </p:cNvPr>
          <p:cNvSpPr/>
          <p:nvPr/>
        </p:nvSpPr>
        <p:spPr>
          <a:xfrm>
            <a:off x="511408" y="977002"/>
            <a:ext cx="11169184" cy="369198"/>
          </a:xfrm>
          <a:prstGeom prst="roundRect">
            <a:avLst>
              <a:gd name="adj" fmla="val 22565"/>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lvl="0" algn="ctr">
              <a:defRPr/>
            </a:pPr>
            <a:r>
              <a:rPr lang="fr-FR" sz="1600" b="1">
                <a:solidFill>
                  <a:prstClr val="white"/>
                </a:solidFill>
                <a:latin typeface="Roboto" panose="02000000000000000000" pitchFamily="2" charset="0"/>
                <a:ea typeface="Roboto" panose="02000000000000000000" pitchFamily="2" charset="0"/>
                <a:cs typeface="Roboto" panose="02000000000000000000" pitchFamily="2" charset="0"/>
              </a:rPr>
              <a:t>How is the use of generative/agentic AI a relevant solution for my issue?</a:t>
            </a:r>
          </a:p>
        </p:txBody>
      </p:sp>
      <p:sp>
        <p:nvSpPr>
          <p:cNvPr id="13" name="ZoneTexte 12">
            <a:extLst>
              <a:ext uri="{FF2B5EF4-FFF2-40B4-BE49-F238E27FC236}">
                <a16:creationId xmlns:a16="http://schemas.microsoft.com/office/drawing/2014/main" id="{49C036A5-1817-7270-FE79-510A119A7CEE}"/>
              </a:ext>
            </a:extLst>
          </p:cNvPr>
          <p:cNvSpPr txBox="1"/>
          <p:nvPr/>
        </p:nvSpPr>
        <p:spPr>
          <a:xfrm>
            <a:off x="511408" y="1427186"/>
            <a:ext cx="11169184"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prstClr val="white"/>
                </a:solidFill>
                <a:effectLst/>
                <a:uLnTx/>
                <a:uFillTx/>
                <a:latin typeface="Roboto"/>
                <a:ea typeface="Roboto"/>
                <a:cs typeface="Roboto"/>
              </a:rPr>
              <a:t>[</a:t>
            </a:r>
            <a:r>
              <a:rPr kumimoji="0" lang="fr-FR" sz="1400" b="0" i="1" u="none" strike="noStrike" kern="1200" cap="none" spc="0" normalizeH="0" baseline="0" noProof="0" err="1">
                <a:ln>
                  <a:noFill/>
                </a:ln>
                <a:solidFill>
                  <a:prstClr val="white"/>
                </a:solidFill>
                <a:effectLst/>
                <a:uLnTx/>
                <a:uFillTx/>
                <a:latin typeface="Roboto"/>
                <a:ea typeface="Roboto"/>
                <a:cs typeface="Roboto"/>
              </a:rPr>
              <a:t>Answer</a:t>
            </a:r>
            <a:r>
              <a:rPr kumimoji="0" lang="fr-FR" sz="1400" b="0" i="1" u="none" strike="noStrike" kern="1200" cap="none" spc="0" normalizeH="0" baseline="0" noProof="0">
                <a:ln>
                  <a:noFill/>
                </a:ln>
                <a:solidFill>
                  <a:prstClr val="white"/>
                </a:solidFill>
                <a:effectLst/>
                <a:uLnTx/>
                <a:uFillTx/>
                <a:latin typeface="Roboto"/>
                <a:ea typeface="Roboto"/>
                <a:cs typeface="Roboto"/>
              </a:rPr>
              <a:t>]</a:t>
            </a:r>
          </a:p>
        </p:txBody>
      </p:sp>
      <p:sp>
        <p:nvSpPr>
          <p:cNvPr id="31" name="Rectangle : coins arrondis 30">
            <a:extLst>
              <a:ext uri="{FF2B5EF4-FFF2-40B4-BE49-F238E27FC236}">
                <a16:creationId xmlns:a16="http://schemas.microsoft.com/office/drawing/2014/main" id="{CB5EAAD0-2092-38E8-1B59-DA84CEAACFC3}"/>
              </a:ext>
            </a:extLst>
          </p:cNvPr>
          <p:cNvSpPr/>
          <p:nvPr/>
        </p:nvSpPr>
        <p:spPr>
          <a:xfrm>
            <a:off x="365135" y="3870630"/>
            <a:ext cx="11461729" cy="2812385"/>
          </a:xfrm>
          <a:prstGeom prst="roundRect">
            <a:avLst>
              <a:gd name="adj" fmla="val 7270"/>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32" name="Rectangle : coins arrondis 31">
            <a:extLst>
              <a:ext uri="{FF2B5EF4-FFF2-40B4-BE49-F238E27FC236}">
                <a16:creationId xmlns:a16="http://schemas.microsoft.com/office/drawing/2014/main" id="{9D69EF3B-C4D8-0866-F36D-BBE2690A8F10}"/>
              </a:ext>
            </a:extLst>
          </p:cNvPr>
          <p:cNvSpPr/>
          <p:nvPr/>
        </p:nvSpPr>
        <p:spPr>
          <a:xfrm>
            <a:off x="511407" y="3938917"/>
            <a:ext cx="11169184" cy="369198"/>
          </a:xfrm>
          <a:prstGeom prst="roundRect">
            <a:avLst>
              <a:gd name="adj" fmla="val 22565"/>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What is currently preventing us from going further on this subject?</a:t>
            </a:r>
          </a:p>
        </p:txBody>
      </p:sp>
      <p:sp>
        <p:nvSpPr>
          <p:cNvPr id="33" name="ZoneTexte 32">
            <a:extLst>
              <a:ext uri="{FF2B5EF4-FFF2-40B4-BE49-F238E27FC236}">
                <a16:creationId xmlns:a16="http://schemas.microsoft.com/office/drawing/2014/main" id="{24B70CC4-E237-B681-8036-D730C490BD01}"/>
              </a:ext>
            </a:extLst>
          </p:cNvPr>
          <p:cNvSpPr txBox="1"/>
          <p:nvPr/>
        </p:nvSpPr>
        <p:spPr>
          <a:xfrm>
            <a:off x="511407" y="4389101"/>
            <a:ext cx="11169184"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prstClr val="white"/>
                </a:solidFill>
                <a:effectLst/>
                <a:uLnTx/>
                <a:uFillTx/>
                <a:latin typeface="Roboto"/>
                <a:ea typeface="Roboto"/>
                <a:cs typeface="Roboto"/>
              </a:rPr>
              <a:t>[Answer]</a:t>
            </a:r>
          </a:p>
        </p:txBody>
      </p:sp>
      <p:pic>
        <p:nvPicPr>
          <p:cNvPr id="6" name="Image 5" descr="Une image contenant Graphique, Police, graphisme, capture d’écran&#10;&#10;Le contenu généré par l’IA peut être incorrect.">
            <a:extLst>
              <a:ext uri="{FF2B5EF4-FFF2-40B4-BE49-F238E27FC236}">
                <a16:creationId xmlns:a16="http://schemas.microsoft.com/office/drawing/2014/main" id="{3C51E354-E6D2-DFB4-9EB3-2426AF80644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30511" y="41748"/>
            <a:ext cx="1418343" cy="717437"/>
          </a:xfrm>
          <a:prstGeom prst="rect">
            <a:avLst/>
          </a:prstGeom>
        </p:spPr>
      </p:pic>
    </p:spTree>
    <p:extLst>
      <p:ext uri="{BB962C8B-B14F-4D97-AF65-F5344CB8AC3E}">
        <p14:creationId xmlns:p14="http://schemas.microsoft.com/office/powerpoint/2010/main" val="305951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C65E">
            <a:alpha val="25000"/>
          </a:srgbClr>
        </a:solidFill>
        <a:effectLst/>
      </p:bgPr>
    </p:bg>
    <p:spTree>
      <p:nvGrpSpPr>
        <p:cNvPr id="1" name="">
          <a:extLst>
            <a:ext uri="{FF2B5EF4-FFF2-40B4-BE49-F238E27FC236}">
              <a16:creationId xmlns:a16="http://schemas.microsoft.com/office/drawing/2014/main" id="{CBFDCF4C-7282-D418-AA1D-C0212CE20AE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7DBB40E-1C55-1F58-9091-A15B35040870}"/>
              </a:ext>
            </a:extLst>
          </p:cNvPr>
          <p:cNvSpPr txBox="1"/>
          <p:nvPr/>
        </p:nvSpPr>
        <p:spPr>
          <a:xfrm>
            <a:off x="579259" y="256519"/>
            <a:ext cx="9321460" cy="461665"/>
          </a:xfrm>
          <a:prstGeom prst="rect">
            <a:avLst/>
          </a:prstGeom>
          <a:noFill/>
        </p:spPr>
        <p:txBody>
          <a:bodyPr wrap="square" lIns="91440" tIns="45720" rIns="91440" bIns="45720" rtlCol="0" anchor="t">
            <a:spAutoFit/>
          </a:bodyPr>
          <a:lstStyle/>
          <a:p>
            <a:pPr lvl="0">
              <a:defRPr/>
            </a:pPr>
            <a:r>
              <a:rPr kumimoji="0" lang="fr-FR" sz="2400" b="1" i="0" u="none" strike="noStrike" kern="1200" cap="none" spc="0" normalizeH="0" baseline="0" noProof="0">
                <a:ln>
                  <a:noFill/>
                </a:ln>
                <a:solidFill>
                  <a:srgbClr val="2D2464"/>
                </a:solidFill>
                <a:effectLst/>
                <a:uLnTx/>
                <a:uFillTx/>
                <a:latin typeface="Roboto"/>
                <a:ea typeface="Roboto"/>
                <a:cs typeface="Roboto"/>
              </a:rPr>
              <a:t>Ambition &amp; Motivation Sheet </a:t>
            </a:r>
            <a:r>
              <a:rPr kumimoji="0" lang="fr-FR" sz="2400" b="1" i="0" u="none" strike="noStrike" kern="1200" cap="none" spc="0" normalizeH="0" baseline="0" noProof="0">
                <a:ln>
                  <a:noFill/>
                </a:ln>
                <a:solidFill>
                  <a:srgbClr val="FFC000"/>
                </a:solidFill>
                <a:effectLst/>
                <a:uLnTx/>
                <a:uFillTx/>
                <a:latin typeface="Roboto"/>
                <a:ea typeface="Roboto"/>
                <a:cs typeface="Roboto"/>
              </a:rPr>
              <a:t>(2/3) </a:t>
            </a:r>
            <a:r>
              <a:rPr lang="fr-FR" sz="2400" b="1" i="1">
                <a:solidFill>
                  <a:srgbClr val="2D2464"/>
                </a:solidFill>
                <a:latin typeface="Roboto"/>
                <a:ea typeface="Roboto"/>
                <a:cs typeface="Roboto"/>
              </a:rPr>
              <a:t>[To be completed]</a:t>
            </a:r>
            <a:endParaRPr kumimoji="0" lang="fr-FR" sz="2400" b="1" i="1" u="none" strike="noStrike" kern="1200" cap="none" spc="0" normalizeH="0" baseline="0" noProof="0">
              <a:ln>
                <a:noFill/>
              </a:ln>
              <a:solidFill>
                <a:srgbClr val="FFC000"/>
              </a:solidFill>
              <a:effectLst/>
              <a:uLnTx/>
              <a:uFillTx/>
              <a:latin typeface="Roboto"/>
              <a:ea typeface="Roboto"/>
              <a:cs typeface="Roboto"/>
            </a:endParaRPr>
          </a:p>
        </p:txBody>
      </p:sp>
      <p:sp>
        <p:nvSpPr>
          <p:cNvPr id="3" name="Rectangle 2">
            <a:extLst>
              <a:ext uri="{FF2B5EF4-FFF2-40B4-BE49-F238E27FC236}">
                <a16:creationId xmlns:a16="http://schemas.microsoft.com/office/drawing/2014/main" id="{74A8D07B-01BF-6475-94CC-61ACD4A78270}"/>
              </a:ext>
            </a:extLst>
          </p:cNvPr>
          <p:cNvSpPr>
            <a:spLocks noGrp="1" noRot="1" noMove="1" noResize="1" noEditPoints="1" noAdjustHandles="1" noChangeArrowheads="1" noChangeShapeType="1"/>
          </p:cNvSpPr>
          <p:nvPr/>
        </p:nvSpPr>
        <p:spPr>
          <a:xfrm>
            <a:off x="469942" y="256519"/>
            <a:ext cx="89748" cy="477266"/>
          </a:xfrm>
          <a:prstGeom prst="rect">
            <a:avLst/>
          </a:prstGeom>
          <a:solidFill>
            <a:srgbClr val="5A4E9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 coins arrondis 3">
            <a:extLst>
              <a:ext uri="{FF2B5EF4-FFF2-40B4-BE49-F238E27FC236}">
                <a16:creationId xmlns:a16="http://schemas.microsoft.com/office/drawing/2014/main" id="{A127199A-DAB9-FF54-836D-2E7E56486E6F}"/>
              </a:ext>
            </a:extLst>
          </p:cNvPr>
          <p:cNvSpPr/>
          <p:nvPr/>
        </p:nvSpPr>
        <p:spPr>
          <a:xfrm>
            <a:off x="365136" y="908715"/>
            <a:ext cx="11461729" cy="2812385"/>
          </a:xfrm>
          <a:prstGeom prst="roundRect">
            <a:avLst>
              <a:gd name="adj" fmla="val 7270"/>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 coins arrondis 4">
            <a:extLst>
              <a:ext uri="{FF2B5EF4-FFF2-40B4-BE49-F238E27FC236}">
                <a16:creationId xmlns:a16="http://schemas.microsoft.com/office/drawing/2014/main" id="{422E0F8A-F97C-3316-0B46-3053E0C9775F}"/>
              </a:ext>
            </a:extLst>
          </p:cNvPr>
          <p:cNvSpPr/>
          <p:nvPr/>
        </p:nvSpPr>
        <p:spPr>
          <a:xfrm>
            <a:off x="511408" y="977002"/>
            <a:ext cx="11169184" cy="369198"/>
          </a:xfrm>
          <a:prstGeom prst="roundRect">
            <a:avLst>
              <a:gd name="adj" fmla="val 22565"/>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Has this topic already been the subject of internal discussions, POC, or partial deployment?</a:t>
            </a:r>
          </a:p>
        </p:txBody>
      </p:sp>
      <p:sp>
        <p:nvSpPr>
          <p:cNvPr id="13" name="ZoneTexte 12">
            <a:extLst>
              <a:ext uri="{FF2B5EF4-FFF2-40B4-BE49-F238E27FC236}">
                <a16:creationId xmlns:a16="http://schemas.microsoft.com/office/drawing/2014/main" id="{9600AAB9-1B15-DB46-667A-E433989C69C4}"/>
              </a:ext>
            </a:extLst>
          </p:cNvPr>
          <p:cNvSpPr txBox="1"/>
          <p:nvPr/>
        </p:nvSpPr>
        <p:spPr>
          <a:xfrm>
            <a:off x="511408" y="1427186"/>
            <a:ext cx="11169184" cy="307777"/>
          </a:xfrm>
          <a:prstGeom prst="rect">
            <a:avLst/>
          </a:prstGeom>
          <a:noFill/>
        </p:spPr>
        <p:txBody>
          <a:bodyPr wrap="square" lIns="91440" tIns="45720" rIns="91440" bIns="45720" rtlCol="0" anchor="t">
            <a:spAutoFit/>
          </a:bodyPr>
          <a:lstStyle/>
          <a:p>
            <a:pPr lvl="0" algn="ctr">
              <a:defRPr/>
            </a:pPr>
            <a:r>
              <a:rPr lang="fr-FR" sz="1400" i="1">
                <a:solidFill>
                  <a:prstClr val="white"/>
                </a:solidFill>
                <a:latin typeface="Roboto"/>
                <a:ea typeface="Roboto"/>
                <a:cs typeface="Roboto"/>
              </a:rPr>
              <a:t>[</a:t>
            </a:r>
            <a:r>
              <a:rPr lang="fr-FR" sz="1400" i="1" err="1">
                <a:solidFill>
                  <a:prstClr val="white"/>
                </a:solidFill>
                <a:latin typeface="Roboto"/>
                <a:ea typeface="Roboto"/>
                <a:cs typeface="Roboto"/>
              </a:rPr>
              <a:t>Answer</a:t>
            </a:r>
            <a:r>
              <a:rPr lang="fr-FR" sz="1400" i="1">
                <a:solidFill>
                  <a:prstClr val="white"/>
                </a:solidFill>
                <a:latin typeface="Roboto"/>
                <a:ea typeface="Roboto"/>
                <a:cs typeface="Roboto"/>
              </a:rPr>
              <a:t>]</a:t>
            </a:r>
          </a:p>
        </p:txBody>
      </p:sp>
      <p:sp>
        <p:nvSpPr>
          <p:cNvPr id="31" name="Rectangle : coins arrondis 30">
            <a:extLst>
              <a:ext uri="{FF2B5EF4-FFF2-40B4-BE49-F238E27FC236}">
                <a16:creationId xmlns:a16="http://schemas.microsoft.com/office/drawing/2014/main" id="{7D624E2D-0A1C-91BD-7DCB-16DD40B06D0E}"/>
              </a:ext>
            </a:extLst>
          </p:cNvPr>
          <p:cNvSpPr/>
          <p:nvPr/>
        </p:nvSpPr>
        <p:spPr>
          <a:xfrm>
            <a:off x="365135" y="3870630"/>
            <a:ext cx="11461729" cy="2812385"/>
          </a:xfrm>
          <a:prstGeom prst="roundRect">
            <a:avLst>
              <a:gd name="adj" fmla="val 7270"/>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32" name="Rectangle : coins arrondis 31">
            <a:extLst>
              <a:ext uri="{FF2B5EF4-FFF2-40B4-BE49-F238E27FC236}">
                <a16:creationId xmlns:a16="http://schemas.microsoft.com/office/drawing/2014/main" id="{35F99F37-D47B-2E4E-A37E-88A4D0681A4B}"/>
              </a:ext>
            </a:extLst>
          </p:cNvPr>
          <p:cNvSpPr/>
          <p:nvPr/>
        </p:nvSpPr>
        <p:spPr>
          <a:xfrm>
            <a:off x="511407" y="3938917"/>
            <a:ext cx="11169184" cy="369198"/>
          </a:xfrm>
          <a:prstGeom prst="roundRect">
            <a:avLst>
              <a:gd name="adj" fmla="val 22565"/>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In your opinion, based on the issue, what would be the minimal useful result to demonstrate in 1 day during the AI Hackathon?</a:t>
            </a:r>
          </a:p>
        </p:txBody>
      </p:sp>
      <p:sp>
        <p:nvSpPr>
          <p:cNvPr id="33" name="ZoneTexte 32">
            <a:extLst>
              <a:ext uri="{FF2B5EF4-FFF2-40B4-BE49-F238E27FC236}">
                <a16:creationId xmlns:a16="http://schemas.microsoft.com/office/drawing/2014/main" id="{8CF23AB9-4579-44F2-9BC9-F04518479C6C}"/>
              </a:ext>
            </a:extLst>
          </p:cNvPr>
          <p:cNvSpPr txBox="1"/>
          <p:nvPr/>
        </p:nvSpPr>
        <p:spPr>
          <a:xfrm>
            <a:off x="511407" y="4389101"/>
            <a:ext cx="11169184" cy="307777"/>
          </a:xfrm>
          <a:prstGeom prst="rect">
            <a:avLst/>
          </a:prstGeom>
          <a:noFill/>
        </p:spPr>
        <p:txBody>
          <a:bodyPr wrap="square" lIns="91440" tIns="45720" rIns="91440" bIns="45720" rtlCol="0" anchor="t">
            <a:spAutoFit/>
          </a:bodyPr>
          <a:lstStyle/>
          <a:p>
            <a:pPr lvl="0" algn="ctr">
              <a:defRPr/>
            </a:pPr>
            <a:r>
              <a:rPr lang="fr-FR" sz="1400" i="1">
                <a:solidFill>
                  <a:prstClr val="white"/>
                </a:solidFill>
                <a:latin typeface="Roboto"/>
                <a:ea typeface="Roboto"/>
                <a:cs typeface="Roboto"/>
              </a:rPr>
              <a:t>[</a:t>
            </a:r>
            <a:r>
              <a:rPr lang="fr-FR" sz="1400" i="1" err="1">
                <a:solidFill>
                  <a:prstClr val="white"/>
                </a:solidFill>
                <a:latin typeface="Roboto"/>
                <a:ea typeface="Roboto"/>
                <a:cs typeface="Roboto"/>
              </a:rPr>
              <a:t>Answer</a:t>
            </a:r>
            <a:r>
              <a:rPr lang="fr-FR" sz="1400" i="1">
                <a:solidFill>
                  <a:prstClr val="white"/>
                </a:solidFill>
                <a:latin typeface="Roboto"/>
                <a:ea typeface="Roboto"/>
                <a:cs typeface="Roboto"/>
              </a:rPr>
              <a:t>]</a:t>
            </a:r>
          </a:p>
        </p:txBody>
      </p:sp>
      <p:pic>
        <p:nvPicPr>
          <p:cNvPr id="7" name="Image 6" descr="Une image contenant Graphique, Police, graphisme, capture d’écran&#10;&#10;Le contenu généré par l’IA peut être incorrect.">
            <a:extLst>
              <a:ext uri="{FF2B5EF4-FFF2-40B4-BE49-F238E27FC236}">
                <a16:creationId xmlns:a16="http://schemas.microsoft.com/office/drawing/2014/main" id="{D3D832DE-145E-6C35-22C2-732A29E1717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30511" y="41748"/>
            <a:ext cx="1418343" cy="717437"/>
          </a:xfrm>
          <a:prstGeom prst="rect">
            <a:avLst/>
          </a:prstGeom>
        </p:spPr>
      </p:pic>
    </p:spTree>
    <p:extLst>
      <p:ext uri="{BB962C8B-B14F-4D97-AF65-F5344CB8AC3E}">
        <p14:creationId xmlns:p14="http://schemas.microsoft.com/office/powerpoint/2010/main" val="114578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C65E">
            <a:alpha val="25000"/>
          </a:srgbClr>
        </a:solidFill>
        <a:effectLst/>
      </p:bgPr>
    </p:bg>
    <p:spTree>
      <p:nvGrpSpPr>
        <p:cNvPr id="1" name="">
          <a:extLst>
            <a:ext uri="{FF2B5EF4-FFF2-40B4-BE49-F238E27FC236}">
              <a16:creationId xmlns:a16="http://schemas.microsoft.com/office/drawing/2014/main" id="{0EF1E1B0-3521-3472-8268-6B7B4A586D0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1FABADA-B73F-9EFF-19B3-E32B086AA677}"/>
              </a:ext>
            </a:extLst>
          </p:cNvPr>
          <p:cNvSpPr txBox="1"/>
          <p:nvPr/>
        </p:nvSpPr>
        <p:spPr>
          <a:xfrm>
            <a:off x="579259" y="256519"/>
            <a:ext cx="9321460" cy="461665"/>
          </a:xfrm>
          <a:prstGeom prst="rect">
            <a:avLst/>
          </a:prstGeom>
          <a:noFill/>
        </p:spPr>
        <p:txBody>
          <a:bodyPr wrap="square" lIns="91440" tIns="45720" rIns="91440" bIns="45720" rtlCol="0" anchor="t">
            <a:spAutoFit/>
          </a:bodyPr>
          <a:lstStyle/>
          <a:p>
            <a:pPr lvl="0">
              <a:defRPr/>
            </a:pPr>
            <a:r>
              <a:rPr kumimoji="0" lang="fr-FR" sz="2400" b="1" i="0" u="none" strike="noStrike" kern="1200" cap="none" spc="0" normalizeH="0" baseline="0" noProof="0">
                <a:ln>
                  <a:noFill/>
                </a:ln>
                <a:solidFill>
                  <a:srgbClr val="2D2464"/>
                </a:solidFill>
                <a:effectLst/>
                <a:uLnTx/>
                <a:uFillTx/>
                <a:latin typeface="Roboto"/>
                <a:ea typeface="Roboto"/>
                <a:cs typeface="Roboto"/>
              </a:rPr>
              <a:t>Ambition &amp; Motivation </a:t>
            </a:r>
            <a:r>
              <a:rPr kumimoji="0" lang="fr-FR" sz="2400" b="1" i="0" u="none" strike="noStrike" kern="1200" cap="none" spc="0" normalizeH="0" baseline="0" noProof="0" err="1">
                <a:ln>
                  <a:noFill/>
                </a:ln>
                <a:solidFill>
                  <a:srgbClr val="2D2464"/>
                </a:solidFill>
                <a:effectLst/>
                <a:uLnTx/>
                <a:uFillTx/>
                <a:latin typeface="Roboto"/>
                <a:ea typeface="Roboto"/>
                <a:cs typeface="Roboto"/>
              </a:rPr>
              <a:t>Sheet</a:t>
            </a:r>
            <a:r>
              <a:rPr kumimoji="0" lang="fr-FR" sz="2400" b="1" i="0" u="none" strike="noStrike" kern="1200" cap="none" spc="0" normalizeH="0" baseline="0" noProof="0">
                <a:ln>
                  <a:noFill/>
                </a:ln>
                <a:solidFill>
                  <a:srgbClr val="2D2464"/>
                </a:solidFill>
                <a:effectLst/>
                <a:uLnTx/>
                <a:uFillTx/>
                <a:latin typeface="Roboto"/>
                <a:ea typeface="Roboto"/>
                <a:cs typeface="Roboto"/>
              </a:rPr>
              <a:t> </a:t>
            </a:r>
            <a:r>
              <a:rPr kumimoji="0" lang="fr-FR" sz="2400" b="1" i="0" u="none" strike="noStrike" kern="1200" cap="none" spc="0" normalizeH="0" baseline="0" noProof="0">
                <a:ln>
                  <a:noFill/>
                </a:ln>
                <a:solidFill>
                  <a:srgbClr val="FFC000"/>
                </a:solidFill>
                <a:effectLst/>
                <a:uLnTx/>
                <a:uFillTx/>
                <a:latin typeface="Roboto"/>
                <a:ea typeface="Roboto"/>
                <a:cs typeface="Roboto"/>
              </a:rPr>
              <a:t>(3/3) </a:t>
            </a:r>
            <a:r>
              <a:rPr lang="fr-FR" sz="2400" b="1" i="1">
                <a:solidFill>
                  <a:srgbClr val="2D2464"/>
                </a:solidFill>
                <a:latin typeface="Roboto"/>
                <a:ea typeface="Roboto"/>
                <a:cs typeface="Roboto"/>
              </a:rPr>
              <a:t>[To </a:t>
            </a:r>
            <a:r>
              <a:rPr lang="fr-FR" sz="2400" b="1" i="1" err="1">
                <a:solidFill>
                  <a:srgbClr val="2D2464"/>
                </a:solidFill>
                <a:latin typeface="Roboto"/>
                <a:ea typeface="Roboto"/>
                <a:cs typeface="Roboto"/>
              </a:rPr>
              <a:t>be</a:t>
            </a:r>
            <a:r>
              <a:rPr lang="fr-FR" sz="2400" b="1" i="1">
                <a:solidFill>
                  <a:srgbClr val="2D2464"/>
                </a:solidFill>
                <a:latin typeface="Roboto"/>
                <a:ea typeface="Roboto"/>
                <a:cs typeface="Roboto"/>
              </a:rPr>
              <a:t> </a:t>
            </a:r>
            <a:r>
              <a:rPr lang="fr-FR" sz="2400" b="1" i="1" err="1">
                <a:solidFill>
                  <a:srgbClr val="2D2464"/>
                </a:solidFill>
                <a:latin typeface="Roboto"/>
                <a:ea typeface="Roboto"/>
                <a:cs typeface="Roboto"/>
              </a:rPr>
              <a:t>completed</a:t>
            </a:r>
            <a:r>
              <a:rPr lang="fr-FR" sz="2400" b="1" i="1">
                <a:solidFill>
                  <a:srgbClr val="2D2464"/>
                </a:solidFill>
                <a:latin typeface="Roboto"/>
                <a:ea typeface="Roboto"/>
                <a:cs typeface="Roboto"/>
              </a:rPr>
              <a:t>]</a:t>
            </a:r>
            <a:endParaRPr kumimoji="0" lang="fr-FR" sz="2400" b="1" i="1" u="none" strike="noStrike" kern="1200" cap="none" spc="0" normalizeH="0" baseline="0" noProof="0">
              <a:ln>
                <a:noFill/>
              </a:ln>
              <a:solidFill>
                <a:srgbClr val="FFC000"/>
              </a:solidFill>
              <a:effectLst/>
              <a:uLnTx/>
              <a:uFillTx/>
              <a:latin typeface="Roboto"/>
              <a:ea typeface="Roboto"/>
              <a:cs typeface="Roboto"/>
            </a:endParaRPr>
          </a:p>
        </p:txBody>
      </p:sp>
      <p:sp>
        <p:nvSpPr>
          <p:cNvPr id="3" name="Rectangle 2">
            <a:extLst>
              <a:ext uri="{FF2B5EF4-FFF2-40B4-BE49-F238E27FC236}">
                <a16:creationId xmlns:a16="http://schemas.microsoft.com/office/drawing/2014/main" id="{62374BAC-7BC7-7319-7BD0-1C72960C779F}"/>
              </a:ext>
            </a:extLst>
          </p:cNvPr>
          <p:cNvSpPr>
            <a:spLocks noGrp="1" noRot="1" noMove="1" noResize="1" noEditPoints="1" noAdjustHandles="1" noChangeArrowheads="1" noChangeShapeType="1"/>
          </p:cNvSpPr>
          <p:nvPr/>
        </p:nvSpPr>
        <p:spPr>
          <a:xfrm>
            <a:off x="469942" y="256519"/>
            <a:ext cx="89748" cy="477266"/>
          </a:xfrm>
          <a:prstGeom prst="rect">
            <a:avLst/>
          </a:prstGeom>
          <a:solidFill>
            <a:srgbClr val="5A4E9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 coins arrondis 3">
            <a:extLst>
              <a:ext uri="{FF2B5EF4-FFF2-40B4-BE49-F238E27FC236}">
                <a16:creationId xmlns:a16="http://schemas.microsoft.com/office/drawing/2014/main" id="{31B37D4A-A374-D992-30BA-E9F5BE11661B}"/>
              </a:ext>
            </a:extLst>
          </p:cNvPr>
          <p:cNvSpPr/>
          <p:nvPr/>
        </p:nvSpPr>
        <p:spPr>
          <a:xfrm>
            <a:off x="365136" y="908715"/>
            <a:ext cx="11461729" cy="2812385"/>
          </a:xfrm>
          <a:prstGeom prst="roundRect">
            <a:avLst>
              <a:gd name="adj" fmla="val 7270"/>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 coins arrondis 4">
            <a:extLst>
              <a:ext uri="{FF2B5EF4-FFF2-40B4-BE49-F238E27FC236}">
                <a16:creationId xmlns:a16="http://schemas.microsoft.com/office/drawing/2014/main" id="{46E848B7-3056-1826-C17B-F89BEB21A4C2}"/>
              </a:ext>
            </a:extLst>
          </p:cNvPr>
          <p:cNvSpPr/>
          <p:nvPr/>
        </p:nvSpPr>
        <p:spPr>
          <a:xfrm>
            <a:off x="511408" y="977002"/>
            <a:ext cx="11169184" cy="369198"/>
          </a:xfrm>
          <a:prstGeom prst="roundRect">
            <a:avLst>
              <a:gd name="adj" fmla="val 22565"/>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On which topics would Onepoint's AI support be most useful to you following the AI Hackathon?</a:t>
            </a:r>
          </a:p>
        </p:txBody>
      </p:sp>
      <p:sp>
        <p:nvSpPr>
          <p:cNvPr id="13" name="ZoneTexte 12">
            <a:extLst>
              <a:ext uri="{FF2B5EF4-FFF2-40B4-BE49-F238E27FC236}">
                <a16:creationId xmlns:a16="http://schemas.microsoft.com/office/drawing/2014/main" id="{4E70EB12-B970-C64C-BD38-FA120884F255}"/>
              </a:ext>
            </a:extLst>
          </p:cNvPr>
          <p:cNvSpPr txBox="1"/>
          <p:nvPr/>
        </p:nvSpPr>
        <p:spPr>
          <a:xfrm>
            <a:off x="511408" y="1427186"/>
            <a:ext cx="11169184"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prstClr val="white"/>
                </a:solidFill>
                <a:effectLst/>
                <a:uLnTx/>
                <a:uFillTx/>
                <a:latin typeface="Roboto"/>
                <a:ea typeface="Roboto"/>
                <a:cs typeface="Roboto"/>
              </a:rPr>
              <a:t>[Answer]</a:t>
            </a:r>
          </a:p>
        </p:txBody>
      </p:sp>
      <p:sp>
        <p:nvSpPr>
          <p:cNvPr id="31" name="Rectangle : coins arrondis 30">
            <a:extLst>
              <a:ext uri="{FF2B5EF4-FFF2-40B4-BE49-F238E27FC236}">
                <a16:creationId xmlns:a16="http://schemas.microsoft.com/office/drawing/2014/main" id="{5E33E9E6-7753-3DA7-7711-E3E0149FD10E}"/>
              </a:ext>
            </a:extLst>
          </p:cNvPr>
          <p:cNvSpPr/>
          <p:nvPr/>
        </p:nvSpPr>
        <p:spPr>
          <a:xfrm>
            <a:off x="365135" y="3870630"/>
            <a:ext cx="11461729" cy="2812385"/>
          </a:xfrm>
          <a:prstGeom prst="roundRect">
            <a:avLst>
              <a:gd name="adj" fmla="val 7270"/>
            </a:avLst>
          </a:prstGeom>
          <a:solidFill>
            <a:srgbClr val="2D23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050" b="0" i="0" u="none" strike="noStrike" kern="100" cap="none" spc="0" normalizeH="0" baseline="0" noProof="0">
              <a:ln>
                <a:noFill/>
              </a:ln>
              <a:solidFill>
                <a:prstClr val="whit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32" name="Rectangle : coins arrondis 31">
            <a:extLst>
              <a:ext uri="{FF2B5EF4-FFF2-40B4-BE49-F238E27FC236}">
                <a16:creationId xmlns:a16="http://schemas.microsoft.com/office/drawing/2014/main" id="{D4A65D2A-500B-0A81-FD24-0FE4EB511133}"/>
              </a:ext>
            </a:extLst>
          </p:cNvPr>
          <p:cNvSpPr/>
          <p:nvPr/>
        </p:nvSpPr>
        <p:spPr>
          <a:xfrm>
            <a:off x="511407" y="3938917"/>
            <a:ext cx="11169184" cy="369198"/>
          </a:xfrm>
          <a:prstGeom prst="roundRect">
            <a:avLst>
              <a:gd name="adj" fmla="val 22565"/>
            </a:avLst>
          </a:prstGeom>
          <a:solidFill>
            <a:srgbClr val="F6C65E"/>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What do you commit to doing if this use case is selected?</a:t>
            </a:r>
          </a:p>
        </p:txBody>
      </p:sp>
      <p:sp>
        <p:nvSpPr>
          <p:cNvPr id="33" name="ZoneTexte 32">
            <a:extLst>
              <a:ext uri="{FF2B5EF4-FFF2-40B4-BE49-F238E27FC236}">
                <a16:creationId xmlns:a16="http://schemas.microsoft.com/office/drawing/2014/main" id="{426A2C16-14A1-827B-711C-28C4FDD76AEC}"/>
              </a:ext>
            </a:extLst>
          </p:cNvPr>
          <p:cNvSpPr txBox="1"/>
          <p:nvPr/>
        </p:nvSpPr>
        <p:spPr>
          <a:xfrm>
            <a:off x="511407" y="4389101"/>
            <a:ext cx="11169184"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prstClr val="white"/>
                </a:solidFill>
                <a:effectLst/>
                <a:uLnTx/>
                <a:uFillTx/>
                <a:latin typeface="Roboto"/>
                <a:ea typeface="Roboto"/>
                <a:cs typeface="Roboto"/>
              </a:rPr>
              <a:t>[Answer]</a:t>
            </a:r>
          </a:p>
        </p:txBody>
      </p:sp>
      <p:pic>
        <p:nvPicPr>
          <p:cNvPr id="8" name="Image 7" descr="Une image contenant Graphique, Police, graphisme, capture d’écran&#10;&#10;Le contenu généré par l’IA peut être incorrect.">
            <a:extLst>
              <a:ext uri="{FF2B5EF4-FFF2-40B4-BE49-F238E27FC236}">
                <a16:creationId xmlns:a16="http://schemas.microsoft.com/office/drawing/2014/main" id="{823E2839-AB28-7B4A-F484-B7AB4AD67C7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30511" y="41748"/>
            <a:ext cx="1418343" cy="717437"/>
          </a:xfrm>
          <a:prstGeom prst="rect">
            <a:avLst/>
          </a:prstGeom>
        </p:spPr>
      </p:pic>
    </p:spTree>
    <p:extLst>
      <p:ext uri="{BB962C8B-B14F-4D97-AF65-F5344CB8AC3E}">
        <p14:creationId xmlns:p14="http://schemas.microsoft.com/office/powerpoint/2010/main" val="131555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C65E">
            <a:alpha val="25000"/>
          </a:srgbClr>
        </a:solidFill>
        <a:effectLst/>
      </p:bgPr>
    </p:bg>
    <p:spTree>
      <p:nvGrpSpPr>
        <p:cNvPr id="1" name="">
          <a:extLst>
            <a:ext uri="{FF2B5EF4-FFF2-40B4-BE49-F238E27FC236}">
              <a16:creationId xmlns:a16="http://schemas.microsoft.com/office/drawing/2014/main" id="{6BC2279D-7FEA-EABC-C685-725B4E8E5F2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673BE5B-1F58-5417-B62A-FDBBA677B79B}"/>
              </a:ext>
            </a:extLst>
          </p:cNvPr>
          <p:cNvSpPr txBox="1"/>
          <p:nvPr/>
        </p:nvSpPr>
        <p:spPr>
          <a:xfrm>
            <a:off x="579259" y="256519"/>
            <a:ext cx="9321460"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err="1">
                <a:ln>
                  <a:noFill/>
                </a:ln>
                <a:solidFill>
                  <a:srgbClr val="2D2464"/>
                </a:solidFill>
                <a:effectLst/>
                <a:uLnTx/>
                <a:uFillTx/>
                <a:latin typeface="Roboto"/>
                <a:ea typeface="Roboto"/>
                <a:cs typeface="Roboto"/>
              </a:rPr>
              <a:t>Additional</a:t>
            </a:r>
            <a:r>
              <a:rPr kumimoji="0" lang="fr-FR" sz="2400" b="1" i="0" u="none" strike="noStrike" kern="1200" cap="none" spc="0" normalizeH="0" baseline="0" noProof="0">
                <a:ln>
                  <a:noFill/>
                </a:ln>
                <a:solidFill>
                  <a:srgbClr val="2D2464"/>
                </a:solidFill>
                <a:effectLst/>
                <a:uLnTx/>
                <a:uFillTx/>
                <a:latin typeface="Roboto"/>
                <a:ea typeface="Roboto"/>
                <a:cs typeface="Roboto"/>
              </a:rPr>
              <a:t> </a:t>
            </a:r>
            <a:r>
              <a:rPr kumimoji="0" lang="fr-FR" sz="2400" b="1" i="0" u="none" strike="noStrike" kern="1200" cap="none" spc="0" normalizeH="0" baseline="0" noProof="0" err="1">
                <a:ln>
                  <a:noFill/>
                </a:ln>
                <a:solidFill>
                  <a:srgbClr val="2D2464"/>
                </a:solidFill>
                <a:effectLst/>
                <a:uLnTx/>
                <a:uFillTx/>
                <a:latin typeface="Roboto"/>
                <a:ea typeface="Roboto"/>
                <a:cs typeface="Roboto"/>
              </a:rPr>
              <a:t>elements</a:t>
            </a:r>
            <a:r>
              <a:rPr kumimoji="0" lang="fr-FR" sz="2400" b="1" i="0" u="none" strike="noStrike" kern="1200" cap="none" spc="0" normalizeH="0" baseline="0" noProof="0">
                <a:ln>
                  <a:noFill/>
                </a:ln>
                <a:solidFill>
                  <a:srgbClr val="FFC000"/>
                </a:solidFill>
                <a:effectLst/>
                <a:uLnTx/>
                <a:uFillTx/>
                <a:latin typeface="Roboto"/>
                <a:ea typeface="Roboto"/>
                <a:cs typeface="Roboto"/>
              </a:rPr>
              <a:t> </a:t>
            </a:r>
            <a:r>
              <a:rPr kumimoji="0" lang="fr-FR" sz="2400" b="1" i="1" u="none" strike="noStrike" kern="1200" cap="none" spc="0" normalizeH="0" baseline="0" noProof="0">
                <a:ln>
                  <a:noFill/>
                </a:ln>
                <a:solidFill>
                  <a:srgbClr val="2D2464"/>
                </a:solidFill>
                <a:effectLst/>
                <a:uLnTx/>
                <a:uFillTx/>
                <a:latin typeface="Roboto"/>
                <a:ea typeface="Roboto"/>
                <a:cs typeface="Roboto"/>
              </a:rPr>
              <a:t>[To </a:t>
            </a:r>
            <a:r>
              <a:rPr kumimoji="0" lang="fr-FR" sz="2400" b="1" i="1" u="none" strike="noStrike" kern="1200" cap="none" spc="0" normalizeH="0" baseline="0" noProof="0" err="1">
                <a:ln>
                  <a:noFill/>
                </a:ln>
                <a:solidFill>
                  <a:srgbClr val="2D2464"/>
                </a:solidFill>
                <a:effectLst/>
                <a:uLnTx/>
                <a:uFillTx/>
                <a:latin typeface="Roboto"/>
                <a:ea typeface="Roboto"/>
                <a:cs typeface="Roboto"/>
              </a:rPr>
              <a:t>be</a:t>
            </a:r>
            <a:r>
              <a:rPr kumimoji="0" lang="fr-FR" sz="2400" b="1" i="1" u="none" strike="noStrike" kern="1200" cap="none" spc="0" normalizeH="0" baseline="0" noProof="0">
                <a:ln>
                  <a:noFill/>
                </a:ln>
                <a:solidFill>
                  <a:srgbClr val="2D2464"/>
                </a:solidFill>
                <a:effectLst/>
                <a:uLnTx/>
                <a:uFillTx/>
                <a:latin typeface="Roboto"/>
                <a:ea typeface="Roboto"/>
                <a:cs typeface="Roboto"/>
              </a:rPr>
              <a:t> </a:t>
            </a:r>
            <a:r>
              <a:rPr kumimoji="0" lang="fr-FR" sz="2400" b="1" i="1" u="none" strike="noStrike" kern="1200" cap="none" spc="0" normalizeH="0" baseline="0" noProof="0" err="1">
                <a:ln>
                  <a:noFill/>
                </a:ln>
                <a:solidFill>
                  <a:srgbClr val="2D2464"/>
                </a:solidFill>
                <a:effectLst/>
                <a:uLnTx/>
                <a:uFillTx/>
                <a:latin typeface="Roboto"/>
                <a:ea typeface="Roboto"/>
                <a:cs typeface="Roboto"/>
              </a:rPr>
              <a:t>completed</a:t>
            </a:r>
            <a:r>
              <a:rPr kumimoji="0" lang="fr-FR" sz="2400" b="1" i="1" u="none" strike="noStrike" kern="1200" cap="none" spc="0" normalizeH="0" baseline="0" noProof="0">
                <a:ln>
                  <a:noFill/>
                </a:ln>
                <a:solidFill>
                  <a:srgbClr val="2D2464"/>
                </a:solidFill>
                <a:effectLst/>
                <a:uLnTx/>
                <a:uFillTx/>
                <a:latin typeface="Roboto"/>
                <a:ea typeface="Roboto"/>
                <a:cs typeface="Roboto"/>
              </a:rPr>
              <a:t>, </a:t>
            </a:r>
            <a:r>
              <a:rPr kumimoji="0" lang="fr-FR" sz="2400" b="1" i="1" u="none" strike="noStrike" kern="1200" cap="none" spc="0" normalizeH="0" baseline="0" noProof="0" err="1">
                <a:ln>
                  <a:noFill/>
                </a:ln>
                <a:solidFill>
                  <a:srgbClr val="2D2464"/>
                </a:solidFill>
                <a:effectLst/>
                <a:uLnTx/>
                <a:uFillTx/>
                <a:latin typeface="Roboto"/>
                <a:ea typeface="Roboto"/>
                <a:cs typeface="Roboto"/>
              </a:rPr>
              <a:t>optional</a:t>
            </a:r>
            <a:r>
              <a:rPr kumimoji="0" lang="fr-FR" sz="2400" b="1" i="1" u="none" strike="noStrike" kern="1200" cap="none" spc="0" normalizeH="0" baseline="0" noProof="0">
                <a:ln>
                  <a:noFill/>
                </a:ln>
                <a:solidFill>
                  <a:srgbClr val="2D2464"/>
                </a:solidFill>
                <a:effectLst/>
                <a:uLnTx/>
                <a:uFillTx/>
                <a:latin typeface="Roboto"/>
                <a:ea typeface="Roboto"/>
                <a:cs typeface="Roboto"/>
              </a:rPr>
              <a:t>]</a:t>
            </a:r>
            <a:endParaRPr kumimoji="0" lang="fr-FR" sz="2400" b="1" i="1" u="none" strike="noStrike" kern="1200" cap="none" spc="0" normalizeH="0" baseline="0" noProof="0">
              <a:ln>
                <a:noFill/>
              </a:ln>
              <a:solidFill>
                <a:srgbClr val="FFC000"/>
              </a:solidFill>
              <a:effectLst/>
              <a:uLnTx/>
              <a:uFillTx/>
              <a:latin typeface="Roboto"/>
              <a:ea typeface="Roboto"/>
              <a:cs typeface="Roboto"/>
            </a:endParaRPr>
          </a:p>
        </p:txBody>
      </p:sp>
      <p:sp>
        <p:nvSpPr>
          <p:cNvPr id="3" name="Rectangle 2">
            <a:extLst>
              <a:ext uri="{FF2B5EF4-FFF2-40B4-BE49-F238E27FC236}">
                <a16:creationId xmlns:a16="http://schemas.microsoft.com/office/drawing/2014/main" id="{4FE46C82-0489-F3E3-6E5C-3AFBF6FA214F}"/>
              </a:ext>
            </a:extLst>
          </p:cNvPr>
          <p:cNvSpPr>
            <a:spLocks noGrp="1" noRot="1" noMove="1" noResize="1" noEditPoints="1" noAdjustHandles="1" noChangeArrowheads="1" noChangeShapeType="1"/>
          </p:cNvSpPr>
          <p:nvPr/>
        </p:nvSpPr>
        <p:spPr>
          <a:xfrm>
            <a:off x="469942" y="256519"/>
            <a:ext cx="89748" cy="477266"/>
          </a:xfrm>
          <a:prstGeom prst="rect">
            <a:avLst/>
          </a:prstGeom>
          <a:solidFill>
            <a:srgbClr val="5A4E9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Image 7" descr="Une image contenant Graphique, Police, graphisme, capture d’écran&#10;&#10;Le contenu généré par l’IA peut être incorrect.">
            <a:extLst>
              <a:ext uri="{FF2B5EF4-FFF2-40B4-BE49-F238E27FC236}">
                <a16:creationId xmlns:a16="http://schemas.microsoft.com/office/drawing/2014/main" id="{55788669-0704-D7A4-6E24-9C671971D77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730511" y="41748"/>
            <a:ext cx="1418343" cy="717437"/>
          </a:xfrm>
          <a:prstGeom prst="rect">
            <a:avLst/>
          </a:prstGeom>
        </p:spPr>
      </p:pic>
      <p:sp>
        <p:nvSpPr>
          <p:cNvPr id="11" name="ZoneTexte 10">
            <a:extLst>
              <a:ext uri="{FF2B5EF4-FFF2-40B4-BE49-F238E27FC236}">
                <a16:creationId xmlns:a16="http://schemas.microsoft.com/office/drawing/2014/main" id="{8215D753-16F9-FA2E-714E-EF0260D0E24B}"/>
              </a:ext>
            </a:extLst>
          </p:cNvPr>
          <p:cNvSpPr txBox="1"/>
          <p:nvPr/>
        </p:nvSpPr>
        <p:spPr>
          <a:xfrm>
            <a:off x="284167" y="2044027"/>
            <a:ext cx="11623665" cy="360868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a:ln>
                  <a:noFill/>
                </a:ln>
                <a:solidFill>
                  <a:prstClr val="black"/>
                </a:solidFill>
                <a:effectLst/>
                <a:uLnTx/>
                <a:uFillTx/>
                <a:latin typeface="Roboto"/>
                <a:ea typeface="Roboto"/>
                <a:cs typeface="Roboto"/>
              </a:rPr>
              <a:t>You can use this slide to freely share any additional elements you consider relevant, including:</a:t>
            </a:r>
          </a:p>
          <a:p>
            <a:pPr marL="285750" marR="0" lvl="0" indent="-285750" algn="l" defTabSz="914400" rtl="0" eaLnBrk="1" fontAlgn="auto" latinLnBrk="0" hangingPunct="1">
              <a:lnSpc>
                <a:spcPct val="100000"/>
              </a:lnSpc>
              <a:spcBef>
                <a:spcPts val="600"/>
              </a:spcBef>
              <a:spcAft>
                <a:spcPts val="300"/>
              </a:spcAft>
              <a:buClrTx/>
              <a:buSzTx/>
              <a:buFont typeface="Wingdings" panose="05000000000000000000" pitchFamily="2" charset="2"/>
              <a:buChar char="§"/>
              <a:tabLst/>
              <a:defRPr/>
            </a:pPr>
            <a:r>
              <a:rPr kumimoji="0" lang="fr-FR" sz="1600" b="0" i="1" u="none" strike="noStrike" kern="1200" cap="none" spc="0" normalizeH="0" baseline="0" noProof="0">
                <a:ln>
                  <a:noFill/>
                </a:ln>
                <a:solidFill>
                  <a:prstClr val="black"/>
                </a:solidFill>
                <a:effectLst/>
                <a:uLnTx/>
                <a:uFillTx/>
                <a:latin typeface="Roboto"/>
                <a:ea typeface="Roboto"/>
                <a:cs typeface="Roboto"/>
              </a:rPr>
              <a:t>Documents, studies, or materials (internal or external) related to the issue</a:t>
            </a:r>
          </a:p>
          <a:p>
            <a:pPr marL="285750" marR="0" lvl="0" indent="-285750" algn="l" defTabSz="914400" rtl="0" eaLnBrk="1" fontAlgn="auto" latinLnBrk="0" hangingPunct="1">
              <a:lnSpc>
                <a:spcPct val="100000"/>
              </a:lnSpc>
              <a:spcBef>
                <a:spcPts val="600"/>
              </a:spcBef>
              <a:spcAft>
                <a:spcPts val="300"/>
              </a:spcAft>
              <a:buClrTx/>
              <a:buSzTx/>
              <a:buFont typeface="Wingdings" panose="05000000000000000000" pitchFamily="2" charset="2"/>
              <a:buChar char="§"/>
              <a:tabLst/>
              <a:defRPr/>
            </a:pPr>
            <a:r>
              <a:rPr kumimoji="0" lang="fr-FR" sz="1600" b="0" i="1" u="none" strike="noStrike" kern="1200" cap="none" spc="0" normalizeH="0" baseline="0" noProof="0">
                <a:ln>
                  <a:noFill/>
                </a:ln>
                <a:solidFill>
                  <a:prstClr val="black"/>
                </a:solidFill>
                <a:effectLst/>
                <a:uLnTx/>
                <a:uFillTx/>
                <a:latin typeface="Roboto"/>
                <a:ea typeface="Roboto"/>
                <a:cs typeface="Roboto"/>
              </a:rPr>
              <a:t>Key figures, field data, feedback, or lessons already observed</a:t>
            </a:r>
          </a:p>
          <a:p>
            <a:pPr marL="285750" marR="0" lvl="0" indent="-285750" algn="l" defTabSz="914400" rtl="0" eaLnBrk="1" fontAlgn="auto" latinLnBrk="0" hangingPunct="1">
              <a:lnSpc>
                <a:spcPct val="100000"/>
              </a:lnSpc>
              <a:spcBef>
                <a:spcPts val="600"/>
              </a:spcBef>
              <a:spcAft>
                <a:spcPts val="300"/>
              </a:spcAft>
              <a:buClrTx/>
              <a:buSzTx/>
              <a:buFont typeface="Wingdings" panose="05000000000000000000" pitchFamily="2" charset="2"/>
              <a:buChar char="§"/>
              <a:tabLst/>
              <a:defRPr/>
            </a:pPr>
            <a:r>
              <a:rPr kumimoji="0" lang="fr-FR" sz="1600" b="0" i="1" u="none" strike="noStrike" kern="1200" cap="none" spc="0" normalizeH="0" baseline="0" noProof="0">
                <a:ln>
                  <a:noFill/>
                </a:ln>
                <a:solidFill>
                  <a:prstClr val="black"/>
                </a:solidFill>
                <a:effectLst/>
                <a:uLnTx/>
                <a:uFillTx/>
                <a:latin typeface="Roboto"/>
                <a:ea typeface="Roboto"/>
                <a:cs typeface="Roboto"/>
              </a:rPr>
              <a:t>Contextual elements to better understand:</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kumimoji="0" lang="fr-FR" sz="1600" b="0" i="1" u="none" strike="noStrike" kern="1200" cap="none" spc="0" normalizeH="0" baseline="0" noProof="0">
                <a:ln>
                  <a:noFill/>
                </a:ln>
                <a:solidFill>
                  <a:prstClr val="black"/>
                </a:solidFill>
                <a:effectLst/>
                <a:uLnTx/>
                <a:uFillTx/>
                <a:latin typeface="Roboto"/>
                <a:ea typeface="Roboto"/>
                <a:cs typeface="Roboto"/>
              </a:rPr>
              <a:t>the issue and its importance,</a:t>
            </a:r>
          </a:p>
          <a:p>
            <a:pPr marL="742950" marR="0" lvl="1" indent="-285750" algn="l" defTabSz="914400" rtl="0" eaLnBrk="1" fontAlgn="auto" latinLnBrk="0" hangingPunct="1">
              <a:lnSpc>
                <a:spcPct val="100000"/>
              </a:lnSpc>
              <a:spcBef>
                <a:spcPts val="600"/>
              </a:spcBef>
              <a:spcAft>
                <a:spcPts val="300"/>
              </a:spcAft>
              <a:buClrTx/>
              <a:buSzTx/>
              <a:buFont typeface="Courier New" panose="02070309020205020404" pitchFamily="49" charset="0"/>
              <a:buChar char="o"/>
              <a:tabLst/>
              <a:defRPr/>
            </a:pPr>
            <a:r>
              <a:rPr kumimoji="0" lang="fr-FR" sz="1600" b="0" i="1" u="none" strike="noStrike" kern="1200" cap="none" spc="0" normalizeH="0" baseline="0" noProof="0">
                <a:ln>
                  <a:noFill/>
                </a:ln>
                <a:solidFill>
                  <a:prstClr val="black"/>
                </a:solidFill>
                <a:effectLst/>
                <a:uLnTx/>
                <a:uFillTx/>
                <a:latin typeface="Roboto"/>
                <a:ea typeface="Roboto"/>
                <a:cs typeface="Roboto"/>
              </a:rPr>
              <a:t>its environment (market, users, partners, operational or regulatory constraints),</a:t>
            </a:r>
          </a:p>
          <a:p>
            <a:pPr marL="285750" marR="0" lvl="0" indent="-285750" algn="l" defTabSz="914400" rtl="0" eaLnBrk="1" fontAlgn="auto" latinLnBrk="0" hangingPunct="1">
              <a:lnSpc>
                <a:spcPct val="100000"/>
              </a:lnSpc>
              <a:spcBef>
                <a:spcPts val="600"/>
              </a:spcBef>
              <a:spcAft>
                <a:spcPts val="300"/>
              </a:spcAft>
              <a:buClrTx/>
              <a:buSzTx/>
              <a:buFont typeface="Wingdings" panose="05000000000000000000" pitchFamily="2" charset="2"/>
              <a:buChar char="§"/>
              <a:tabLst/>
              <a:defRPr/>
            </a:pPr>
            <a:r>
              <a:rPr kumimoji="0" lang="fr-FR" sz="1600" b="0" i="1" u="none" strike="noStrike" kern="1200" cap="none" spc="0" normalizeH="0" baseline="0" noProof="0">
                <a:ln>
                  <a:noFill/>
                </a:ln>
                <a:solidFill>
                  <a:prstClr val="black"/>
                </a:solidFill>
                <a:effectLst/>
                <a:uLnTx/>
                <a:uFillTx/>
                <a:latin typeface="Roboto"/>
                <a:ea typeface="Roboto"/>
                <a:cs typeface="Roboto"/>
              </a:rPr>
              <a:t>Elements illustrating your motivation, ambition, or projection regarding this subject,</a:t>
            </a:r>
          </a:p>
          <a:p>
            <a:pPr marL="285750" marR="0" lvl="0" indent="-285750" algn="l" defTabSz="914400" rtl="0" eaLnBrk="1" fontAlgn="auto" latinLnBrk="0" hangingPunct="1">
              <a:lnSpc>
                <a:spcPct val="100000"/>
              </a:lnSpc>
              <a:spcBef>
                <a:spcPts val="600"/>
              </a:spcBef>
              <a:spcAft>
                <a:spcPts val="300"/>
              </a:spcAft>
              <a:buClrTx/>
              <a:buSzTx/>
              <a:buFont typeface="Wingdings" panose="05000000000000000000" pitchFamily="2" charset="2"/>
              <a:buChar char="§"/>
              <a:tabLst/>
              <a:defRPr/>
            </a:pPr>
            <a:r>
              <a:rPr kumimoji="0" lang="fr-FR" sz="1600" b="0" i="1" u="none" strike="noStrike" kern="1200" cap="none" spc="0" normalizeH="0" baseline="0" noProof="0">
                <a:ln>
                  <a:noFill/>
                </a:ln>
                <a:solidFill>
                  <a:prstClr val="black"/>
                </a:solidFill>
                <a:effectLst/>
                <a:uLnTx/>
                <a:uFillTx/>
                <a:latin typeface="Roboto"/>
                <a:ea typeface="Roboto"/>
                <a:cs typeface="Roboto"/>
              </a:rPr>
              <a:t>Any element useful to understand your interest in the AI Hackathon and, if applicable, for support following the AI Hackathon.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1" u="none" strike="noStrike" kern="1200" cap="none" spc="0" normalizeH="0" baseline="0" noProof="0">
              <a:ln>
                <a:noFill/>
              </a:ln>
              <a:solidFill>
                <a:prstClr val="black"/>
              </a:solidFill>
              <a:effectLst/>
              <a:uLnTx/>
              <a:uFillTx/>
              <a:latin typeface="Roboto"/>
              <a:ea typeface="Roboto"/>
              <a:cs typeface="Robo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a:ln>
                  <a:noFill/>
                </a:ln>
                <a:solidFill>
                  <a:prstClr val="black"/>
                </a:solidFill>
                <a:effectLst/>
                <a:uLnTx/>
                <a:uFillTx/>
                <a:latin typeface="Roboto"/>
                <a:ea typeface="Roboto"/>
                <a:cs typeface="Roboto"/>
              </a:rPr>
              <a:t>Free format: text, visuals, diagrams, links, references, documents.</a:t>
            </a:r>
          </a:p>
        </p:txBody>
      </p:sp>
    </p:spTree>
    <p:extLst>
      <p:ext uri="{BB962C8B-B14F-4D97-AF65-F5344CB8AC3E}">
        <p14:creationId xmlns:p14="http://schemas.microsoft.com/office/powerpoint/2010/main" val="1581459753"/>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3B7F9471F4D24C9730558F3987B4AD" ma:contentTypeVersion="4" ma:contentTypeDescription="Crée un document." ma:contentTypeScope="" ma:versionID="e15b7504870913c01386246902124a67">
  <xsd:schema xmlns:xsd="http://www.w3.org/2001/XMLSchema" xmlns:xs="http://www.w3.org/2001/XMLSchema" xmlns:p="http://schemas.microsoft.com/office/2006/metadata/properties" xmlns:ns2="4ec31c57-fe78-463d-b3ee-66fe46aa6c60" targetNamespace="http://schemas.microsoft.com/office/2006/metadata/properties" ma:root="true" ma:fieldsID="25600ed10838fef4aa751ef2344b7792" ns2:_="">
    <xsd:import namespace="4ec31c57-fe78-463d-b3ee-66fe46aa6c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c31c57-fe78-463d-b3ee-66fe46aa6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66FD09-8E73-4186-88DC-F7BF5650C86A}">
  <ds:schemaRefs>
    <ds:schemaRef ds:uri="http://schemas.microsoft.com/sharepoint/v3/contenttype/forms"/>
  </ds:schemaRefs>
</ds:datastoreItem>
</file>

<file path=customXml/itemProps2.xml><?xml version="1.0" encoding="utf-8"?>
<ds:datastoreItem xmlns:ds="http://schemas.openxmlformats.org/officeDocument/2006/customXml" ds:itemID="{9C514C50-DF72-4DA6-B882-3E5F0F317DD6}">
  <ds:schemaRefs>
    <ds:schemaRef ds:uri="http://purl.org/dc/terms/"/>
    <ds:schemaRef ds:uri="http://schemas.microsoft.com/office/2006/metadata/properties"/>
    <ds:schemaRef ds:uri="http://purl.org/dc/elements/1.1/"/>
    <ds:schemaRef ds:uri="4ec31c57-fe78-463d-b3ee-66fe46aa6c60"/>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1F1450A-AC90-4B54-A458-4A87161366A6}">
  <ds:schemaRefs>
    <ds:schemaRef ds:uri="4ec31c57-fe78-463d-b3ee-66fe46aa6c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af3cd2ba-39fc-428b-a333-80f7eb18b18d}" enabled="1" method="Standard" siteId="{e8b88f3d-222b-4ce5-b9d1-46b0ff9466a0}" removed="0"/>
</clbl:labelList>
</file>

<file path=docProps/app.xml><?xml version="1.0" encoding="utf-8"?>
<Properties xmlns="http://schemas.openxmlformats.org/officeDocument/2006/extended-properties" xmlns:vt="http://schemas.openxmlformats.org/officeDocument/2006/docPropsVTypes">
  <TotalTime>0</TotalTime>
  <Words>1701</Words>
  <Application>Microsoft Macintosh PowerPoint</Application>
  <PresentationFormat>Grand écran</PresentationFormat>
  <Paragraphs>206</Paragraphs>
  <Slides>9</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Aptos</vt:lpstr>
      <vt:lpstr>Aptos Display</vt:lpstr>
      <vt:lpstr>Arial</vt:lpstr>
      <vt:lpstr>Courier New</vt:lpstr>
      <vt:lpstr>Poppins</vt:lpstr>
      <vt:lpstr>Roboto</vt:lpstr>
      <vt:lpstr>Wingdings</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ONEPOINT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Chloé CHERY</dc:creator>
  <cp:lastModifiedBy>Sophie BIOT</cp:lastModifiedBy>
  <cp:revision>1</cp:revision>
  <dcterms:created xsi:type="dcterms:W3CDTF">2025-09-26T10:11:44Z</dcterms:created>
  <dcterms:modified xsi:type="dcterms:W3CDTF">2026-04-07T17:47:41Z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0x0101005A3B7F9471F4D24C9730558F3987B4AD</vt:lpwstr>
  </property>
  <property fmtid="{D5CDD505-2E9C-101B-9397-08002B2CF9AE}" pid="3" name="MediaServiceImageTags">
    <vt:lpwstr/>
  </property>
</Properties>
</file>