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147483507" r:id="rId5"/>
    <p:sldId id="2147483517" r:id="rId6"/>
    <p:sldId id="2147483516" r:id="rId7"/>
    <p:sldId id="2147483509" r:id="rId8"/>
    <p:sldId id="2147483515" r:id="rId9"/>
    <p:sldId id="2147483510" r:id="rId10"/>
    <p:sldId id="2147483512" r:id="rId11"/>
    <p:sldId id="2147483511" r:id="rId12"/>
    <p:sldId id="214748351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258B4F-29C7-166A-1242-1BD83E8CCE37}" name="Leander KANNE" initials="LK" userId="S::l.kanne@groupeonepoint.com::141664a2-3a18-4a26-80c0-c127a93a242f" providerId="AD"/>
  <p188:author id="{679A2675-3CCA-DE6C-1CF8-134E40C01FFD}" name="Chloé CHERY" initials="CC" userId="S::c.chery@groupeonepoint.com::08ec4741-d984-4eff-b0c9-6b70d9b23a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1D7"/>
    <a:srgbClr val="5A4E94"/>
    <a:srgbClr val="F6C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71294-A72C-A393-8F32-708038A28F8B}" v="53" dt="2026-04-07T16:34:49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2"/>
    <p:restoredTop sz="94631"/>
  </p:normalViewPr>
  <p:slideViewPr>
    <p:cSldViewPr snapToGrid="0">
      <p:cViewPr varScale="1">
        <p:scale>
          <a:sx n="91" d="100"/>
          <a:sy n="91" d="100"/>
        </p:scale>
        <p:origin x="16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BIOT" userId="S::s.biot@groupeonepoint.com::bf8a8fba-7008-4a73-ae96-8aefc53694c7" providerId="AD" clId="Web-{25171294-A72C-A393-8F32-708038A28F8B}"/>
    <pc:docChg chg="modSld">
      <pc:chgData name="Sophie BIOT" userId="S::s.biot@groupeonepoint.com::bf8a8fba-7008-4a73-ae96-8aefc53694c7" providerId="AD" clId="Web-{25171294-A72C-A393-8F32-708038A28F8B}" dt="2026-04-07T16:34:43.345" v="38" actId="1076"/>
      <pc:docMkLst>
        <pc:docMk/>
      </pc:docMkLst>
      <pc:sldChg chg="modSp">
        <pc:chgData name="Sophie BIOT" userId="S::s.biot@groupeonepoint.com::bf8a8fba-7008-4a73-ae96-8aefc53694c7" providerId="AD" clId="Web-{25171294-A72C-A393-8F32-708038A28F8B}" dt="2026-04-07T16:33:20.953" v="4" actId="20577"/>
        <pc:sldMkLst>
          <pc:docMk/>
          <pc:sldMk cId="2480284496" sldId="2147483509"/>
        </pc:sldMkLst>
        <pc:spChg chg="mod">
          <ac:chgData name="Sophie BIOT" userId="S::s.biot@groupeonepoint.com::bf8a8fba-7008-4a73-ae96-8aefc53694c7" providerId="AD" clId="Web-{25171294-A72C-A393-8F32-708038A28F8B}" dt="2026-04-07T16:33:20.953" v="4" actId="20577"/>
          <ac:spMkLst>
            <pc:docMk/>
            <pc:sldMk cId="2480284496" sldId="2147483509"/>
            <ac:spMk id="26" creationId="{BDDB92DE-A559-5DBA-0DE9-95348825DF1F}"/>
          </ac:spMkLst>
        </pc:spChg>
      </pc:sldChg>
      <pc:sldChg chg="delSp modSp">
        <pc:chgData name="Sophie BIOT" userId="S::s.biot@groupeonepoint.com::bf8a8fba-7008-4a73-ae96-8aefc53694c7" providerId="AD" clId="Web-{25171294-A72C-A393-8F32-708038A28F8B}" dt="2026-04-07T16:34:43.345" v="38" actId="1076"/>
        <pc:sldMkLst>
          <pc:docMk/>
          <pc:sldMk cId="357460173" sldId="2147483517"/>
        </pc:sldMkLst>
        <pc:spChg chg="mod">
          <ac:chgData name="Sophie BIOT" userId="S::s.biot@groupeonepoint.com::bf8a8fba-7008-4a73-ae96-8aefc53694c7" providerId="AD" clId="Web-{25171294-A72C-A393-8F32-708038A28F8B}" dt="2026-04-07T16:34:19.767" v="32" actId="20577"/>
          <ac:spMkLst>
            <pc:docMk/>
            <pc:sldMk cId="357460173" sldId="2147483517"/>
            <ac:spMk id="2" creationId="{10AEE5FE-35F1-632A-5C4E-4F863EA71988}"/>
          </ac:spMkLst>
        </pc:spChg>
        <pc:spChg chg="del">
          <ac:chgData name="Sophie BIOT" userId="S::s.biot@groupeonepoint.com::bf8a8fba-7008-4a73-ae96-8aefc53694c7" providerId="AD" clId="Web-{25171294-A72C-A393-8F32-708038A28F8B}" dt="2026-04-07T16:33:28.594" v="7"/>
          <ac:spMkLst>
            <pc:docMk/>
            <pc:sldMk cId="357460173" sldId="2147483517"/>
            <ac:spMk id="20" creationId="{47CF1AF5-04C3-B3CE-DF77-BC06C381111F}"/>
          </ac:spMkLst>
        </pc:spChg>
        <pc:spChg chg="del">
          <ac:chgData name="Sophie BIOT" userId="S::s.biot@groupeonepoint.com::bf8a8fba-7008-4a73-ae96-8aefc53694c7" providerId="AD" clId="Web-{25171294-A72C-A393-8F32-708038A28F8B}" dt="2026-04-07T16:33:28.594" v="6"/>
          <ac:spMkLst>
            <pc:docMk/>
            <pc:sldMk cId="357460173" sldId="2147483517"/>
            <ac:spMk id="24" creationId="{D24909C2-576A-EC07-CA8B-7878F68A41A6}"/>
          </ac:spMkLst>
        </pc:spChg>
        <pc:spChg chg="del">
          <ac:chgData name="Sophie BIOT" userId="S::s.biot@groupeonepoint.com::bf8a8fba-7008-4a73-ae96-8aefc53694c7" providerId="AD" clId="Web-{25171294-A72C-A393-8F32-708038A28F8B}" dt="2026-04-07T16:33:28.594" v="5"/>
          <ac:spMkLst>
            <pc:docMk/>
            <pc:sldMk cId="357460173" sldId="2147483517"/>
            <ac:spMk id="37" creationId="{D6DD5825-1494-2E4F-EAD4-62678B98498B}"/>
          </ac:spMkLst>
        </pc:spChg>
        <pc:spChg chg="mod">
          <ac:chgData name="Sophie BIOT" userId="S::s.biot@groupeonepoint.com::bf8a8fba-7008-4a73-ae96-8aefc53694c7" providerId="AD" clId="Web-{25171294-A72C-A393-8F32-708038A28F8B}" dt="2026-04-07T16:33:47.141" v="17" actId="20577"/>
          <ac:spMkLst>
            <pc:docMk/>
            <pc:sldMk cId="357460173" sldId="2147483517"/>
            <ac:spMk id="38" creationId="{B24A5F6D-0126-B3F9-27EE-202A20DD78BB}"/>
          </ac:spMkLst>
        </pc:spChg>
        <pc:spChg chg="mod">
          <ac:chgData name="Sophie BIOT" userId="S::s.biot@groupeonepoint.com::bf8a8fba-7008-4a73-ae96-8aefc53694c7" providerId="AD" clId="Web-{25171294-A72C-A393-8F32-708038A28F8B}" dt="2026-04-07T16:33:53.407" v="18" actId="20577"/>
          <ac:spMkLst>
            <pc:docMk/>
            <pc:sldMk cId="357460173" sldId="2147483517"/>
            <ac:spMk id="39" creationId="{29B9A7E9-3960-F8E6-07F5-E80BED6EB0E1}"/>
          </ac:spMkLst>
        </pc:spChg>
        <pc:spChg chg="mod">
          <ac:chgData name="Sophie BIOT" userId="S::s.biot@groupeonepoint.com::bf8a8fba-7008-4a73-ae96-8aefc53694c7" providerId="AD" clId="Web-{25171294-A72C-A393-8F32-708038A28F8B}" dt="2026-04-07T16:34:00.954" v="22" actId="20577"/>
          <ac:spMkLst>
            <pc:docMk/>
            <pc:sldMk cId="357460173" sldId="2147483517"/>
            <ac:spMk id="40" creationId="{161B55B1-BE94-A9C0-580D-0117130DC877}"/>
          </ac:spMkLst>
        </pc:spChg>
        <pc:spChg chg="mod">
          <ac:chgData name="Sophie BIOT" userId="S::s.biot@groupeonepoint.com::bf8a8fba-7008-4a73-ae96-8aefc53694c7" providerId="AD" clId="Web-{25171294-A72C-A393-8F32-708038A28F8B}" dt="2026-04-07T16:34:04.470" v="25" actId="20577"/>
          <ac:spMkLst>
            <pc:docMk/>
            <pc:sldMk cId="357460173" sldId="2147483517"/>
            <ac:spMk id="41" creationId="{F4D1E03C-C870-6151-723A-79442DDA4A7F}"/>
          </ac:spMkLst>
        </pc:spChg>
        <pc:spChg chg="mod">
          <ac:chgData name="Sophie BIOT" userId="S::s.biot@groupeonepoint.com::bf8a8fba-7008-4a73-ae96-8aefc53694c7" providerId="AD" clId="Web-{25171294-A72C-A393-8F32-708038A28F8B}" dt="2026-04-07T16:34:12.673" v="29" actId="20577"/>
          <ac:spMkLst>
            <pc:docMk/>
            <pc:sldMk cId="357460173" sldId="2147483517"/>
            <ac:spMk id="42" creationId="{54AFDDD4-B061-C88F-8503-D4FC59EB1481}"/>
          </ac:spMkLst>
        </pc:spChg>
        <pc:spChg chg="mod">
          <ac:chgData name="Sophie BIOT" userId="S::s.biot@groupeonepoint.com::bf8a8fba-7008-4a73-ae96-8aefc53694c7" providerId="AD" clId="Web-{25171294-A72C-A393-8F32-708038A28F8B}" dt="2026-04-07T16:34:43.345" v="38" actId="1076"/>
          <ac:spMkLst>
            <pc:docMk/>
            <pc:sldMk cId="357460173" sldId="2147483517"/>
            <ac:spMk id="48" creationId="{31493475-4326-4E61-3FA7-DC527B78636C}"/>
          </ac:spMkLst>
        </pc:spChg>
      </pc:sldChg>
    </pc:docChg>
  </pc:docChgLst>
  <pc:docChgLst>
    <pc:chgData name="Sophie BIOT" userId="S::s.biot@groupeonepoint.com::bf8a8fba-7008-4a73-ae96-8aefc53694c7" providerId="AD" clId="Web-{8EF180B5-0472-04B8-8016-A276AA9BC504}"/>
    <pc:docChg chg="modSld">
      <pc:chgData name="Sophie BIOT" userId="S::s.biot@groupeonepoint.com::bf8a8fba-7008-4a73-ae96-8aefc53694c7" providerId="AD" clId="Web-{8EF180B5-0472-04B8-8016-A276AA9BC504}" dt="2026-03-10T10:40:24.768" v="123" actId="1076"/>
      <pc:docMkLst>
        <pc:docMk/>
      </pc:docMkLst>
    </pc:docChg>
  </pc:docChgLst>
  <pc:docChgLst>
    <pc:chgData name="Sophie BIOT" userId="S::s.biot@groupeonepoint.com::bf8a8fba-7008-4a73-ae96-8aefc53694c7" providerId="AD" clId="Web-{40DFBB90-1455-9754-326D-7ADDFE00746F}"/>
    <pc:docChg chg="modSld">
      <pc:chgData name="Sophie BIOT" userId="S::s.biot@groupeonepoint.com::bf8a8fba-7008-4a73-ae96-8aefc53694c7" providerId="AD" clId="Web-{40DFBB90-1455-9754-326D-7ADDFE00746F}" dt="2026-03-10T14:30:31.183" v="127" actId="20577"/>
      <pc:docMkLst>
        <pc:docMk/>
      </pc:docMkLst>
      <pc:sldChg chg="addSp modSp">
        <pc:chgData name="Sophie BIOT" userId="S::s.biot@groupeonepoint.com::bf8a8fba-7008-4a73-ae96-8aefc53694c7" providerId="AD" clId="Web-{40DFBB90-1455-9754-326D-7ADDFE00746F}" dt="2026-03-10T13:57:47.450" v="2" actId="1076"/>
        <pc:sldMkLst>
          <pc:docMk/>
          <pc:sldMk cId="2447902243" sldId="2147483507"/>
        </pc:sldMkLst>
        <pc:picChg chg="add mod">
          <ac:chgData name="Sophie BIOT" userId="S::s.biot@groupeonepoint.com::bf8a8fba-7008-4a73-ae96-8aefc53694c7" providerId="AD" clId="Web-{40DFBB90-1455-9754-326D-7ADDFE00746F}" dt="2026-03-10T13:57:47.450" v="2" actId="1076"/>
          <ac:picMkLst>
            <pc:docMk/>
            <pc:sldMk cId="2447902243" sldId="2147483507"/>
            <ac:picMk id="2" creationId="{343B759C-78EA-EDE7-4D11-A91796AD7023}"/>
          </ac:picMkLst>
        </pc:picChg>
      </pc:sldChg>
      <pc:sldChg chg="addSp modSp">
        <pc:chgData name="Sophie BIOT" userId="S::s.biot@groupeonepoint.com::bf8a8fba-7008-4a73-ae96-8aefc53694c7" providerId="AD" clId="Web-{40DFBB90-1455-9754-326D-7ADDFE00746F}" dt="2026-03-10T14:30:31.183" v="127" actId="20577"/>
        <pc:sldMkLst>
          <pc:docMk/>
          <pc:sldMk cId="357460173" sldId="2147483517"/>
        </pc:sldMkLst>
        <pc:spChg chg="add mod">
          <ac:chgData name="Sophie BIOT" userId="S::s.biot@groupeonepoint.com::bf8a8fba-7008-4a73-ae96-8aefc53694c7" providerId="AD" clId="Web-{40DFBB90-1455-9754-326D-7ADDFE00746F}" dt="2026-03-10T14:08:55.059" v="109" actId="1076"/>
          <ac:spMkLst>
            <pc:docMk/>
            <pc:sldMk cId="357460173" sldId="2147483517"/>
            <ac:spMk id="2" creationId="{10AEE5FE-35F1-632A-5C4E-4F863EA71988}"/>
          </ac:spMkLst>
        </pc:spChg>
        <pc:spChg chg="mod">
          <ac:chgData name="Sophie BIOT" userId="S::s.biot@groupeonepoint.com::bf8a8fba-7008-4a73-ae96-8aefc53694c7" providerId="AD" clId="Web-{40DFBB90-1455-9754-326D-7ADDFE00746F}" dt="2026-03-10T14:00:03.271" v="39" actId="20577"/>
          <ac:spMkLst>
            <pc:docMk/>
            <pc:sldMk cId="357460173" sldId="2147483517"/>
            <ac:spMk id="33" creationId="{BD1D55B7-966A-9793-14EB-5AC8EC655C4C}"/>
          </ac:spMkLst>
        </pc:spChg>
        <pc:spChg chg="mod">
          <ac:chgData name="Sophie BIOT" userId="S::s.biot@groupeonepoint.com::bf8a8fba-7008-4a73-ae96-8aefc53694c7" providerId="AD" clId="Web-{40DFBB90-1455-9754-326D-7ADDFE00746F}" dt="2026-03-10T13:58:08.029" v="5" actId="20577"/>
          <ac:spMkLst>
            <pc:docMk/>
            <pc:sldMk cId="357460173" sldId="2147483517"/>
            <ac:spMk id="39" creationId="{29B9A7E9-3960-F8E6-07F5-E80BED6EB0E1}"/>
          </ac:spMkLst>
        </pc:spChg>
        <pc:spChg chg="mod">
          <ac:chgData name="Sophie BIOT" userId="S::s.biot@groupeonepoint.com::bf8a8fba-7008-4a73-ae96-8aefc53694c7" providerId="AD" clId="Web-{40DFBB90-1455-9754-326D-7ADDFE00746F}" dt="2026-03-10T13:58:10.654" v="9" actId="20577"/>
          <ac:spMkLst>
            <pc:docMk/>
            <pc:sldMk cId="357460173" sldId="2147483517"/>
            <ac:spMk id="41" creationId="{F4D1E03C-C870-6151-723A-79442DDA4A7F}"/>
          </ac:spMkLst>
        </pc:spChg>
        <pc:spChg chg="mod">
          <ac:chgData name="Sophie BIOT" userId="S::s.biot@groupeonepoint.com::bf8a8fba-7008-4a73-ae96-8aefc53694c7" providerId="AD" clId="Web-{40DFBB90-1455-9754-326D-7ADDFE00746F}" dt="2026-03-10T14:00:15.819" v="40" actId="20577"/>
          <ac:spMkLst>
            <pc:docMk/>
            <pc:sldMk cId="357460173" sldId="2147483517"/>
            <ac:spMk id="43" creationId="{BA2F7862-A0FA-5AD0-E4C0-407449CC71F8}"/>
          </ac:spMkLst>
        </pc:spChg>
        <pc:spChg chg="mod">
          <ac:chgData name="Sophie BIOT" userId="S::s.biot@groupeonepoint.com::bf8a8fba-7008-4a73-ae96-8aefc53694c7" providerId="AD" clId="Web-{40DFBB90-1455-9754-326D-7ADDFE00746F}" dt="2026-03-10T14:30:31.183" v="127" actId="20577"/>
          <ac:spMkLst>
            <pc:docMk/>
            <pc:sldMk cId="357460173" sldId="2147483517"/>
            <ac:spMk id="58" creationId="{38A35FD3-C156-206C-BAA4-AB367971E6A6}"/>
          </ac:spMkLst>
        </pc:spChg>
      </pc:sldChg>
    </pc:docChg>
  </pc:docChgLst>
  <pc:docChgLst>
    <pc:chgData name="Leander KANNE" userId="141664a2-3a18-4a26-80c0-c127a93a242f" providerId="ADAL" clId="{35F32228-70BB-4A1F-BB84-11485E74995B}"/>
    <pc:docChg chg="undo redo custSel addSld delSld modSld sldOrd">
      <pc:chgData name="Leander KANNE" userId="141664a2-3a18-4a26-80c0-c127a93a242f" providerId="ADAL" clId="{35F32228-70BB-4A1F-BB84-11485E74995B}" dt="2026-03-10T12:34:28.151" v="3904" actId="20577"/>
      <pc:docMkLst>
        <pc:docMk/>
      </pc:docMkLst>
      <pc:sldChg chg="modSp add mod">
        <pc:chgData name="Leander KANNE" userId="141664a2-3a18-4a26-80c0-c127a93a242f" providerId="ADAL" clId="{35F32228-70BB-4A1F-BB84-11485E74995B}" dt="2026-03-10T10:46:53.195" v="3900" actId="1076"/>
        <pc:sldMkLst>
          <pc:docMk/>
          <pc:sldMk cId="2447902243" sldId="2147483507"/>
        </pc:sldMkLst>
        <pc:spChg chg="mod">
          <ac:chgData name="Leander KANNE" userId="141664a2-3a18-4a26-80c0-c127a93a242f" providerId="ADAL" clId="{35F32228-70BB-4A1F-BB84-11485E74995B}" dt="2026-03-10T10:46:53.195" v="3900" actId="1076"/>
          <ac:spMkLst>
            <pc:docMk/>
            <pc:sldMk cId="2447902243" sldId="2147483507"/>
            <ac:spMk id="13" creationId="{B433738D-2916-3AA8-F749-C2FB2608BAE8}"/>
          </ac:spMkLst>
        </pc:spChg>
      </pc:sldChg>
      <pc:sldChg chg="addSp delSp modSp add mod modCm">
        <pc:chgData name="Leander KANNE" userId="141664a2-3a18-4a26-80c0-c127a93a242f" providerId="ADAL" clId="{35F32228-70BB-4A1F-BB84-11485E74995B}" dt="2026-03-09T16:51:37.922" v="1452" actId="1038"/>
        <pc:sldMkLst>
          <pc:docMk/>
          <pc:sldMk cId="2480284496" sldId="2147483509"/>
        </pc:sldMkLst>
        <pc:spChg chg="add mod">
          <ac:chgData name="Leander KANNE" userId="141664a2-3a18-4a26-80c0-c127a93a242f" providerId="ADAL" clId="{35F32228-70BB-4A1F-BB84-11485E74995B}" dt="2026-03-09T16:50:00.397" v="1425" actId="313"/>
          <ac:spMkLst>
            <pc:docMk/>
            <pc:sldMk cId="2480284496" sldId="2147483509"/>
            <ac:spMk id="7" creationId="{782E8473-20BD-4528-A6C1-3DBBAD3A1C61}"/>
          </ac:spMkLst>
        </pc:spChg>
        <pc:spChg chg="add del mod">
          <ac:chgData name="Leander KANNE" userId="141664a2-3a18-4a26-80c0-c127a93a242f" providerId="ADAL" clId="{35F32228-70BB-4A1F-BB84-11485E74995B}" dt="2026-03-09T16:51:10.209" v="1443" actId="404"/>
          <ac:spMkLst>
            <pc:docMk/>
            <pc:sldMk cId="2480284496" sldId="2147483509"/>
            <ac:spMk id="13" creationId="{BFC4A69F-5E8B-D4CB-24C5-F11683BD2125}"/>
          </ac:spMkLst>
        </pc:spChg>
        <pc:spChg chg="add mod">
          <ac:chgData name="Leander KANNE" userId="141664a2-3a18-4a26-80c0-c127a93a242f" providerId="ADAL" clId="{35F32228-70BB-4A1F-BB84-11485E74995B}" dt="2026-03-09T16:50:13.500" v="1429" actId="313"/>
          <ac:spMkLst>
            <pc:docMk/>
            <pc:sldMk cId="2480284496" sldId="2147483509"/>
            <ac:spMk id="26" creationId="{BDDB92DE-A559-5DBA-0DE9-95348825DF1F}"/>
          </ac:spMkLst>
        </pc:spChg>
        <pc:spChg chg="add mod">
          <ac:chgData name="Leander KANNE" userId="141664a2-3a18-4a26-80c0-c127a93a242f" providerId="ADAL" clId="{35F32228-70BB-4A1F-BB84-11485E74995B}" dt="2026-03-09T16:51:14.594" v="1444" actId="404"/>
          <ac:spMkLst>
            <pc:docMk/>
            <pc:sldMk cId="2480284496" sldId="2147483509"/>
            <ac:spMk id="28" creationId="{8FB8ABBC-9BCA-DADB-9322-4E04DCC95E02}"/>
          </ac:spMkLst>
        </pc:spChg>
        <pc:spChg chg="add mod">
          <ac:chgData name="Leander KANNE" userId="141664a2-3a18-4a26-80c0-c127a93a242f" providerId="ADAL" clId="{35F32228-70BB-4A1F-BB84-11485E74995B}" dt="2026-03-09T16:50:15.849" v="1431" actId="313"/>
          <ac:spMkLst>
            <pc:docMk/>
            <pc:sldMk cId="2480284496" sldId="2147483509"/>
            <ac:spMk id="29" creationId="{61C26617-8BFE-81C1-3AAF-E45B538654B5}"/>
          </ac:spMkLst>
        </pc:spChg>
        <pc:spChg chg="add mod">
          <ac:chgData name="Leander KANNE" userId="141664a2-3a18-4a26-80c0-c127a93a242f" providerId="ADAL" clId="{35F32228-70BB-4A1F-BB84-11485E74995B}" dt="2026-03-09T16:50:16.657" v="1432" actId="313"/>
          <ac:spMkLst>
            <pc:docMk/>
            <pc:sldMk cId="2480284496" sldId="2147483509"/>
            <ac:spMk id="35" creationId="{4BAE396D-BA5D-8E35-F5A3-6EECF607C9E4}"/>
          </ac:spMkLst>
        </pc:spChg>
        <pc:spChg chg="add mod">
          <ac:chgData name="Leander KANNE" userId="141664a2-3a18-4a26-80c0-c127a93a242f" providerId="ADAL" clId="{35F32228-70BB-4A1F-BB84-11485E74995B}" dt="2026-03-09T16:50:17.275" v="1433" actId="313"/>
          <ac:spMkLst>
            <pc:docMk/>
            <pc:sldMk cId="2480284496" sldId="2147483509"/>
            <ac:spMk id="43" creationId="{0E9D649B-CA83-D81A-F6BE-C20FC485A587}"/>
          </ac:spMkLst>
        </pc:spChg>
        <pc:spChg chg="add mod">
          <ac:chgData name="Leander KANNE" userId="141664a2-3a18-4a26-80c0-c127a93a242f" providerId="ADAL" clId="{35F32228-70BB-4A1F-BB84-11485E74995B}" dt="2026-03-09T16:51:37.922" v="1452" actId="1038"/>
          <ac:spMkLst>
            <pc:docMk/>
            <pc:sldMk cId="2480284496" sldId="2147483509"/>
            <ac:spMk id="45" creationId="{932FEF91-474F-BE52-4FF4-23284AF4A0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nder KANNE" userId="141664a2-3a18-4a26-80c0-c127a93a242f" providerId="ADAL" clId="{35F32228-70BB-4A1F-BB84-11485E74995B}" dt="2026-03-09T16:51:23.175" v="1447" actId="20577"/>
              <pc2:cmMkLst xmlns:pc2="http://schemas.microsoft.com/office/powerpoint/2019/9/main/command">
                <pc:docMk/>
                <pc:sldMk cId="2480284496" sldId="2147483509"/>
                <pc2:cmMk id="{5A8F9216-AA36-4229-A5E5-F4BB5EE64FC5}"/>
              </pc2:cmMkLst>
            </pc226:cmChg>
          </p:ext>
        </pc:extLst>
      </pc:sldChg>
      <pc:sldChg chg="modSp add del mod setBg">
        <pc:chgData name="Leander KANNE" userId="141664a2-3a18-4a26-80c0-c127a93a242f" providerId="ADAL" clId="{35F32228-70BB-4A1F-BB84-11485E74995B}" dt="2026-03-09T16:50:20.242" v="1436" actId="313"/>
        <pc:sldMkLst>
          <pc:docMk/>
          <pc:sldMk cId="1315551450" sldId="2147483511"/>
        </pc:sldMkLst>
        <pc:spChg chg="mod">
          <ac:chgData name="Leander KANNE" userId="141664a2-3a18-4a26-80c0-c127a93a242f" providerId="ADAL" clId="{35F32228-70BB-4A1F-BB84-11485E74995B}" dt="2026-03-09T16:50:20.242" v="1436" actId="313"/>
          <ac:spMkLst>
            <pc:docMk/>
            <pc:sldMk cId="1315551450" sldId="2147483511"/>
            <ac:spMk id="5" creationId="{46E848B7-3056-1826-C17B-F89BEB21A4C2}"/>
          </ac:spMkLst>
        </pc:spChg>
      </pc:sldChg>
      <pc:sldChg chg="modSp add del mod setBg">
        <pc:chgData name="Leander KANNE" userId="141664a2-3a18-4a26-80c0-c127a93a242f" providerId="ADAL" clId="{35F32228-70BB-4A1F-BB84-11485E74995B}" dt="2026-03-09T16:52:06.218" v="1453" actId="404"/>
        <pc:sldMkLst>
          <pc:docMk/>
          <pc:sldMk cId="1145782436" sldId="2147483512"/>
        </pc:sldMkLst>
        <pc:spChg chg="mod">
          <ac:chgData name="Leander KANNE" userId="141664a2-3a18-4a26-80c0-c127a93a242f" providerId="ADAL" clId="{35F32228-70BB-4A1F-BB84-11485E74995B}" dt="2026-03-09T16:52:06.218" v="1453" actId="404"/>
          <ac:spMkLst>
            <pc:docMk/>
            <pc:sldMk cId="1145782436" sldId="2147483512"/>
            <ac:spMk id="32" creationId="{35F99F37-D47B-2E4E-A37E-88A4D0681A4B}"/>
          </ac:spMkLst>
        </pc:spChg>
      </pc:sldChg>
      <pc:sldChg chg="modSp add del mod setBg">
        <pc:chgData name="Leander KANNE" userId="141664a2-3a18-4a26-80c0-c127a93a242f" providerId="ADAL" clId="{35F32228-70BB-4A1F-BB84-11485E74995B}" dt="2026-03-09T16:50:22.956" v="1438" actId="313"/>
        <pc:sldMkLst>
          <pc:docMk/>
          <pc:sldMk cId="1581459753" sldId="2147483514"/>
        </pc:sldMkLst>
        <pc:spChg chg="mod">
          <ac:chgData name="Leander KANNE" userId="141664a2-3a18-4a26-80c0-c127a93a242f" providerId="ADAL" clId="{35F32228-70BB-4A1F-BB84-11485E74995B}" dt="2026-03-09T16:50:22.956" v="1438" actId="313"/>
          <ac:spMkLst>
            <pc:docMk/>
            <pc:sldMk cId="1581459753" sldId="2147483514"/>
            <ac:spMk id="11" creationId="{8215D753-16F9-FA2E-714E-EF0260D0E24B}"/>
          </ac:spMkLst>
        </pc:spChg>
      </pc:sldChg>
      <pc:sldChg chg="modSp add mod">
        <pc:chgData name="Leander KANNE" userId="141664a2-3a18-4a26-80c0-c127a93a242f" providerId="ADAL" clId="{35F32228-70BB-4A1F-BB84-11485E74995B}" dt="2026-03-10T08:41:25.233" v="1981" actId="20577"/>
        <pc:sldMkLst>
          <pc:docMk/>
          <pc:sldMk cId="1543198303" sldId="2147483516"/>
        </pc:sldMkLst>
        <pc:spChg chg="mod">
          <ac:chgData name="Leander KANNE" userId="141664a2-3a18-4a26-80c0-c127a93a242f" providerId="ADAL" clId="{35F32228-70BB-4A1F-BB84-11485E74995B}" dt="2026-03-09T16:49:07.875" v="1394" actId="313"/>
          <ac:spMkLst>
            <pc:docMk/>
            <pc:sldMk cId="1543198303" sldId="2147483516"/>
            <ac:spMk id="25" creationId="{EC1CFF5B-832C-1ACD-AB93-A40478E903BE}"/>
          </ac:spMkLst>
        </pc:spChg>
        <pc:spChg chg="mod">
          <ac:chgData name="Leander KANNE" userId="141664a2-3a18-4a26-80c0-c127a93a242f" providerId="ADAL" clId="{35F32228-70BB-4A1F-BB84-11485E74995B}" dt="2026-03-10T08:41:25.233" v="1981" actId="20577"/>
          <ac:spMkLst>
            <pc:docMk/>
            <pc:sldMk cId="1543198303" sldId="2147483516"/>
            <ac:spMk id="31" creationId="{796E7E3B-F895-D470-544D-3B5406BA93B1}"/>
          </ac:spMkLst>
        </pc:spChg>
        <pc:spChg chg="mod">
          <ac:chgData name="Leander KANNE" userId="141664a2-3a18-4a26-80c0-c127a93a242f" providerId="ADAL" clId="{35F32228-70BB-4A1F-BB84-11485E74995B}" dt="2026-03-09T16:49:13.016" v="1396" actId="313"/>
          <ac:spMkLst>
            <pc:docMk/>
            <pc:sldMk cId="1543198303" sldId="2147483516"/>
            <ac:spMk id="38" creationId="{69ACAF0D-3822-B20B-4676-752D19737502}"/>
          </ac:spMkLst>
        </pc:spChg>
        <pc:spChg chg="mod">
          <ac:chgData name="Leander KANNE" userId="141664a2-3a18-4a26-80c0-c127a93a242f" providerId="ADAL" clId="{35F32228-70BB-4A1F-BB84-11485E74995B}" dt="2026-03-09T16:49:47.989" v="1423" actId="14100"/>
          <ac:spMkLst>
            <pc:docMk/>
            <pc:sldMk cId="1543198303" sldId="2147483516"/>
            <ac:spMk id="48" creationId="{E6163C14-B86A-C8A3-8E23-6FE54718535E}"/>
          </ac:spMkLst>
        </pc:spChg>
        <pc:spChg chg="mod">
          <ac:chgData name="Leander KANNE" userId="141664a2-3a18-4a26-80c0-c127a93a242f" providerId="ADAL" clId="{35F32228-70BB-4A1F-BB84-11485E74995B}" dt="2026-03-09T16:51:00.820" v="1441" actId="1037"/>
          <ac:spMkLst>
            <pc:docMk/>
            <pc:sldMk cId="1543198303" sldId="2147483516"/>
            <ac:spMk id="49" creationId="{763916DD-1F70-9183-9280-1B1256B107AA}"/>
          </ac:spMkLst>
        </pc:spChg>
        <pc:spChg chg="mod">
          <ac:chgData name="Leander KANNE" userId="141664a2-3a18-4a26-80c0-c127a93a242f" providerId="ADAL" clId="{35F32228-70BB-4A1F-BB84-11485E74995B}" dt="2026-03-09T16:51:00.820" v="1441" actId="1037"/>
          <ac:spMkLst>
            <pc:docMk/>
            <pc:sldMk cId="1543198303" sldId="2147483516"/>
            <ac:spMk id="52" creationId="{2DD2B201-752D-2D27-9D38-214BD02B5558}"/>
          </ac:spMkLst>
        </pc:spChg>
        <pc:spChg chg="mod">
          <ac:chgData name="Leander KANNE" userId="141664a2-3a18-4a26-80c0-c127a93a242f" providerId="ADAL" clId="{35F32228-70BB-4A1F-BB84-11485E74995B}" dt="2026-03-09T16:51:00.820" v="1441" actId="1037"/>
          <ac:spMkLst>
            <pc:docMk/>
            <pc:sldMk cId="1543198303" sldId="2147483516"/>
            <ac:spMk id="57" creationId="{7311791F-526C-B5DD-CBD0-91F05B35780A}"/>
          </ac:spMkLst>
        </pc:spChg>
        <pc:spChg chg="mod">
          <ac:chgData name="Leander KANNE" userId="141664a2-3a18-4a26-80c0-c127a93a242f" providerId="ADAL" clId="{35F32228-70BB-4A1F-BB84-11485E74995B}" dt="2026-03-09T16:49:47.989" v="1423" actId="14100"/>
          <ac:spMkLst>
            <pc:docMk/>
            <pc:sldMk cId="1543198303" sldId="2147483516"/>
            <ac:spMk id="58" creationId="{76141734-B193-493D-E94E-20839A23B0D3}"/>
          </ac:spMkLst>
        </pc:spChg>
      </pc:sldChg>
      <pc:sldChg chg="addSp delSp modSp add mod">
        <pc:chgData name="Leander KANNE" userId="141664a2-3a18-4a26-80c0-c127a93a242f" providerId="ADAL" clId="{35F32228-70BB-4A1F-BB84-11485E74995B}" dt="2026-03-10T12:34:28.151" v="3904" actId="20577"/>
        <pc:sldMkLst>
          <pc:docMk/>
          <pc:sldMk cId="357460173" sldId="2147483517"/>
        </pc:sldMkLst>
        <pc:spChg chg="mod">
          <ac:chgData name="Leander KANNE" userId="141664a2-3a18-4a26-80c0-c127a93a242f" providerId="ADAL" clId="{35F32228-70BB-4A1F-BB84-11485E74995B}" dt="2026-03-10T10:46:09.142" v="3898" actId="20577"/>
          <ac:spMkLst>
            <pc:docMk/>
            <pc:sldMk cId="357460173" sldId="2147483517"/>
            <ac:spMk id="9" creationId="{F3D6A4D2-2DBB-FB34-221A-F82BAA8A58E1}"/>
          </ac:spMkLst>
        </pc:spChg>
        <pc:spChg chg="add mod">
          <ac:chgData name="Leander KANNE" userId="141664a2-3a18-4a26-80c0-c127a93a242f" providerId="ADAL" clId="{35F32228-70BB-4A1F-BB84-11485E74995B}" dt="2026-03-10T09:30:02.622" v="3057" actId="1037"/>
          <ac:spMkLst>
            <pc:docMk/>
            <pc:sldMk cId="357460173" sldId="2147483517"/>
            <ac:spMk id="21" creationId="{626A5A42-75A8-335A-5142-EE651E1C542A}"/>
          </ac:spMkLst>
        </pc:spChg>
        <pc:spChg chg="add mod">
          <ac:chgData name="Leander KANNE" userId="141664a2-3a18-4a26-80c0-c127a93a242f" providerId="ADAL" clId="{35F32228-70BB-4A1F-BB84-11485E74995B}" dt="2026-03-10T09:30:00.165" v="3045" actId="1037"/>
          <ac:spMkLst>
            <pc:docMk/>
            <pc:sldMk cId="357460173" sldId="2147483517"/>
            <ac:spMk id="22" creationId="{AE903B57-50FE-CFF2-5D54-C57A618EF145}"/>
          </ac:spMkLst>
        </pc:spChg>
        <pc:spChg chg="add mod">
          <ac:chgData name="Leander KANNE" userId="141664a2-3a18-4a26-80c0-c127a93a242f" providerId="ADAL" clId="{35F32228-70BB-4A1F-BB84-11485E74995B}" dt="2026-03-10T09:27:40.102" v="2881" actId="1036"/>
          <ac:spMkLst>
            <pc:docMk/>
            <pc:sldMk cId="357460173" sldId="2147483517"/>
            <ac:spMk id="25" creationId="{47ED9A1F-B3CB-3508-D3D2-238B5015AED8}"/>
          </ac:spMkLst>
        </pc:spChg>
        <pc:spChg chg="add mod">
          <ac:chgData name="Leander KANNE" userId="141664a2-3a18-4a26-80c0-c127a93a242f" providerId="ADAL" clId="{35F32228-70BB-4A1F-BB84-11485E74995B}" dt="2026-03-10T09:27:40.102" v="2881" actId="1036"/>
          <ac:spMkLst>
            <pc:docMk/>
            <pc:sldMk cId="357460173" sldId="2147483517"/>
            <ac:spMk id="26" creationId="{CCBF7931-7221-BEF6-525C-C3C1A2E30158}"/>
          </ac:spMkLst>
        </pc:spChg>
        <pc:spChg chg="add mod">
          <ac:chgData name="Leander KANNE" userId="141664a2-3a18-4a26-80c0-c127a93a242f" providerId="ADAL" clId="{35F32228-70BB-4A1F-BB84-11485E74995B}" dt="2026-03-10T10:17:36.382" v="3204" actId="1035"/>
          <ac:spMkLst>
            <pc:docMk/>
            <pc:sldMk cId="357460173" sldId="2147483517"/>
            <ac:spMk id="27" creationId="{E458F97E-13BE-C0EB-9BDE-461DDDFA4AA2}"/>
          </ac:spMkLst>
        </pc:spChg>
        <pc:spChg chg="add mod">
          <ac:chgData name="Leander KANNE" userId="141664a2-3a18-4a26-80c0-c127a93a242f" providerId="ADAL" clId="{35F32228-70BB-4A1F-BB84-11485E74995B}" dt="2026-03-10T09:30:00.165" v="3045" actId="1037"/>
          <ac:spMkLst>
            <pc:docMk/>
            <pc:sldMk cId="357460173" sldId="2147483517"/>
            <ac:spMk id="28" creationId="{825A2C82-8210-9991-40D7-21EC4E54B159}"/>
          </ac:spMkLst>
        </pc:spChg>
        <pc:spChg chg="add mod">
          <ac:chgData name="Leander KANNE" userId="141664a2-3a18-4a26-80c0-c127a93a242f" providerId="ADAL" clId="{35F32228-70BB-4A1F-BB84-11485E74995B}" dt="2026-03-10T09:30:00.165" v="3045" actId="1037"/>
          <ac:spMkLst>
            <pc:docMk/>
            <pc:sldMk cId="357460173" sldId="2147483517"/>
            <ac:spMk id="29" creationId="{BDA76F53-E710-1177-231E-1605E248B80A}"/>
          </ac:spMkLst>
        </pc:spChg>
        <pc:spChg chg="add mod">
          <ac:chgData name="Leander KANNE" userId="141664a2-3a18-4a26-80c0-c127a93a242f" providerId="ADAL" clId="{35F32228-70BB-4A1F-BB84-11485E74995B}" dt="2026-03-10T09:30:00.165" v="3045" actId="1037"/>
          <ac:spMkLst>
            <pc:docMk/>
            <pc:sldMk cId="357460173" sldId="2147483517"/>
            <ac:spMk id="31" creationId="{FFC0B03D-F064-32AF-4780-69A854ABBD16}"/>
          </ac:spMkLst>
        </pc:spChg>
        <pc:spChg chg="add mod">
          <ac:chgData name="Leander KANNE" userId="141664a2-3a18-4a26-80c0-c127a93a242f" providerId="ADAL" clId="{35F32228-70BB-4A1F-BB84-11485E74995B}" dt="2026-03-10T10:17:21.194" v="3191" actId="1036"/>
          <ac:spMkLst>
            <pc:docMk/>
            <pc:sldMk cId="357460173" sldId="2147483517"/>
            <ac:spMk id="32" creationId="{A3E1CFC1-36AE-93DC-B545-F99358559522}"/>
          </ac:spMkLst>
        </pc:spChg>
        <pc:spChg chg="add mod">
          <ac:chgData name="Leander KANNE" userId="141664a2-3a18-4a26-80c0-c127a93a242f" providerId="ADAL" clId="{35F32228-70BB-4A1F-BB84-11485E74995B}" dt="2026-03-10T10:17:36.382" v="3204" actId="1035"/>
          <ac:spMkLst>
            <pc:docMk/>
            <pc:sldMk cId="357460173" sldId="2147483517"/>
            <ac:spMk id="33" creationId="{BD1D55B7-966A-9793-14EB-5AC8EC655C4C}"/>
          </ac:spMkLst>
        </pc:spChg>
        <pc:spChg chg="add mod">
          <ac:chgData name="Leander KANNE" userId="141664a2-3a18-4a26-80c0-c127a93a242f" providerId="ADAL" clId="{35F32228-70BB-4A1F-BB84-11485E74995B}" dt="2026-03-10T10:17:21.194" v="3191" actId="1036"/>
          <ac:spMkLst>
            <pc:docMk/>
            <pc:sldMk cId="357460173" sldId="2147483517"/>
            <ac:spMk id="34" creationId="{06EDF6E5-DDA7-1972-BF24-8C790E153A82}"/>
          </ac:spMkLst>
        </pc:spChg>
        <pc:spChg chg="add mod">
          <ac:chgData name="Leander KANNE" userId="141664a2-3a18-4a26-80c0-c127a93a242f" providerId="ADAL" clId="{35F32228-70BB-4A1F-BB84-11485E74995B}" dt="2026-03-10T10:17:36.382" v="3204" actId="1035"/>
          <ac:spMkLst>
            <pc:docMk/>
            <pc:sldMk cId="357460173" sldId="2147483517"/>
            <ac:spMk id="35" creationId="{94EDA68A-B419-ECC9-2F43-2A47221F5BD5}"/>
          </ac:spMkLst>
        </pc:spChg>
        <pc:spChg chg="add mod">
          <ac:chgData name="Leander KANNE" userId="141664a2-3a18-4a26-80c0-c127a93a242f" providerId="ADAL" clId="{35F32228-70BB-4A1F-BB84-11485E74995B}" dt="2026-03-10T10:15:21.652" v="3121" actId="207"/>
          <ac:spMkLst>
            <pc:docMk/>
            <pc:sldMk cId="357460173" sldId="2147483517"/>
            <ac:spMk id="38" creationId="{B24A5F6D-0126-B3F9-27EE-202A20DD78BB}"/>
          </ac:spMkLst>
        </pc:spChg>
        <pc:spChg chg="add mod">
          <ac:chgData name="Leander KANNE" userId="141664a2-3a18-4a26-80c0-c127a93a242f" providerId="ADAL" clId="{35F32228-70BB-4A1F-BB84-11485E74995B}" dt="2026-03-10T12:34:25.983" v="3902" actId="20577"/>
          <ac:spMkLst>
            <pc:docMk/>
            <pc:sldMk cId="357460173" sldId="2147483517"/>
            <ac:spMk id="39" creationId="{29B9A7E9-3960-F8E6-07F5-E80BED6EB0E1}"/>
          </ac:spMkLst>
        </pc:spChg>
        <pc:spChg chg="add mod">
          <ac:chgData name="Leander KANNE" userId="141664a2-3a18-4a26-80c0-c127a93a242f" providerId="ADAL" clId="{35F32228-70BB-4A1F-BB84-11485E74995B}" dt="2026-03-10T12:34:28.151" v="3904" actId="20577"/>
          <ac:spMkLst>
            <pc:docMk/>
            <pc:sldMk cId="357460173" sldId="2147483517"/>
            <ac:spMk id="40" creationId="{161B55B1-BE94-A9C0-580D-0117130DC877}"/>
          </ac:spMkLst>
        </pc:spChg>
        <pc:spChg chg="add mod">
          <ac:chgData name="Leander KANNE" userId="141664a2-3a18-4a26-80c0-c127a93a242f" providerId="ADAL" clId="{35F32228-70BB-4A1F-BB84-11485E74995B}" dt="2026-03-10T10:17:36.382" v="3204" actId="1035"/>
          <ac:spMkLst>
            <pc:docMk/>
            <pc:sldMk cId="357460173" sldId="2147483517"/>
            <ac:spMk id="41" creationId="{F4D1E03C-C870-6151-723A-79442DDA4A7F}"/>
          </ac:spMkLst>
        </pc:spChg>
        <pc:spChg chg="add mod">
          <ac:chgData name="Leander KANNE" userId="141664a2-3a18-4a26-80c0-c127a93a242f" providerId="ADAL" clId="{35F32228-70BB-4A1F-BB84-11485E74995B}" dt="2026-03-10T10:17:36.382" v="3204" actId="1035"/>
          <ac:spMkLst>
            <pc:docMk/>
            <pc:sldMk cId="357460173" sldId="2147483517"/>
            <ac:spMk id="42" creationId="{54AFDDD4-B061-C88F-8503-D4FC59EB1481}"/>
          </ac:spMkLst>
        </pc:spChg>
        <pc:spChg chg="add mod">
          <ac:chgData name="Leander KANNE" userId="141664a2-3a18-4a26-80c0-c127a93a242f" providerId="ADAL" clId="{35F32228-70BB-4A1F-BB84-11485E74995B}" dt="2026-03-10T10:15:21.652" v="3121" actId="207"/>
          <ac:spMkLst>
            <pc:docMk/>
            <pc:sldMk cId="357460173" sldId="2147483517"/>
            <ac:spMk id="43" creationId="{BA2F7862-A0FA-5AD0-E4C0-407449CC71F8}"/>
          </ac:spMkLst>
        </pc:spChg>
        <pc:spChg chg="add mod ord">
          <ac:chgData name="Leander KANNE" userId="141664a2-3a18-4a26-80c0-c127a93a242f" providerId="ADAL" clId="{35F32228-70BB-4A1F-BB84-11485E74995B}" dt="2026-03-10T10:17:36.382" v="3204" actId="1035"/>
          <ac:spMkLst>
            <pc:docMk/>
            <pc:sldMk cId="357460173" sldId="2147483517"/>
            <ac:spMk id="44" creationId="{0F4ABE94-4FA6-61C1-2473-D6B550549D15}"/>
          </ac:spMkLst>
        </pc:spChg>
        <pc:spChg chg="add mod">
          <ac:chgData name="Leander KANNE" userId="141664a2-3a18-4a26-80c0-c127a93a242f" providerId="ADAL" clId="{35F32228-70BB-4A1F-BB84-11485E74995B}" dt="2026-03-10T10:17:31.564" v="3200" actId="1035"/>
          <ac:spMkLst>
            <pc:docMk/>
            <pc:sldMk cId="357460173" sldId="2147483517"/>
            <ac:spMk id="48" creationId="{31493475-4326-4E61-3FA7-DC527B78636C}"/>
          </ac:spMkLst>
        </pc:spChg>
        <pc:spChg chg="add mod">
          <ac:chgData name="Leander KANNE" userId="141664a2-3a18-4a26-80c0-c127a93a242f" providerId="ADAL" clId="{35F32228-70BB-4A1F-BB84-11485E74995B}" dt="2026-03-10T10:31:18.100" v="3501" actId="14100"/>
          <ac:spMkLst>
            <pc:docMk/>
            <pc:sldMk cId="357460173" sldId="2147483517"/>
            <ac:spMk id="50" creationId="{510F834C-29C8-CF84-C1A2-98F79630829F}"/>
          </ac:spMkLst>
        </pc:spChg>
        <pc:spChg chg="add mod">
          <ac:chgData name="Leander KANNE" userId="141664a2-3a18-4a26-80c0-c127a93a242f" providerId="ADAL" clId="{35F32228-70BB-4A1F-BB84-11485E74995B}" dt="2026-03-10T10:42:00.598" v="3786" actId="14100"/>
          <ac:spMkLst>
            <pc:docMk/>
            <pc:sldMk cId="357460173" sldId="2147483517"/>
            <ac:spMk id="51" creationId="{B65DD736-FE68-9981-0B3C-4D8F60B300D3}"/>
          </ac:spMkLst>
        </pc:spChg>
        <pc:spChg chg="add mod">
          <ac:chgData name="Leander KANNE" userId="141664a2-3a18-4a26-80c0-c127a93a242f" providerId="ADAL" clId="{35F32228-70BB-4A1F-BB84-11485E74995B}" dt="2026-03-10T10:31:45.553" v="3536" actId="1035"/>
          <ac:spMkLst>
            <pc:docMk/>
            <pc:sldMk cId="357460173" sldId="2147483517"/>
            <ac:spMk id="53" creationId="{321CFC4D-EE8B-638E-EB15-CD9A8B950B1F}"/>
          </ac:spMkLst>
        </pc:spChg>
        <pc:spChg chg="add mod">
          <ac:chgData name="Leander KANNE" userId="141664a2-3a18-4a26-80c0-c127a93a242f" providerId="ADAL" clId="{35F32228-70BB-4A1F-BB84-11485E74995B}" dt="2026-03-10T10:42:00.598" v="3786" actId="14100"/>
          <ac:spMkLst>
            <pc:docMk/>
            <pc:sldMk cId="357460173" sldId="2147483517"/>
            <ac:spMk id="54" creationId="{54571D6E-9671-1457-C67F-2D252C47FFC5}"/>
          </ac:spMkLst>
        </pc:spChg>
        <pc:spChg chg="add mod">
          <ac:chgData name="Leander KANNE" userId="141664a2-3a18-4a26-80c0-c127a93a242f" providerId="ADAL" clId="{35F32228-70BB-4A1F-BB84-11485E74995B}" dt="2026-03-10T10:43:51.860" v="3818" actId="1035"/>
          <ac:spMkLst>
            <pc:docMk/>
            <pc:sldMk cId="357460173" sldId="2147483517"/>
            <ac:spMk id="58" creationId="{38A35FD3-C156-206C-BAA4-AB367971E6A6}"/>
          </ac:spMkLst>
        </pc:spChg>
        <pc:spChg chg="add mod">
          <ac:chgData name="Leander KANNE" userId="141664a2-3a18-4a26-80c0-c127a93a242f" providerId="ADAL" clId="{35F32228-70BB-4A1F-BB84-11485E74995B}" dt="2026-03-10T10:43:53.950" v="3821" actId="1035"/>
          <ac:spMkLst>
            <pc:docMk/>
            <pc:sldMk cId="357460173" sldId="2147483517"/>
            <ac:spMk id="62" creationId="{16FC192E-F418-D565-9E79-E7CCD6D6850F}"/>
          </ac:spMkLst>
        </pc:spChg>
        <pc:cxnChg chg="add mod">
          <ac:chgData name="Leander KANNE" userId="141664a2-3a18-4a26-80c0-c127a93a242f" providerId="ADAL" clId="{35F32228-70BB-4A1F-BB84-11485E74995B}" dt="2026-03-10T10:17:08.942" v="3184" actId="1036"/>
          <ac:cxnSpMkLst>
            <pc:docMk/>
            <pc:sldMk cId="357460173" sldId="2147483517"/>
            <ac:cxnSpMk id="19" creationId="{567467BA-579D-39C9-EB40-7228E3A2CDF8}"/>
          </ac:cxnSpMkLst>
        </pc:cxnChg>
      </pc:sldChg>
    </pc:docChg>
  </pc:docChgLst>
  <pc:docChgLst>
    <pc:chgData name="Sophie BIOT" userId="bf8a8fba-7008-4a73-ae96-8aefc53694c7" providerId="ADAL" clId="{3293B6C8-0E21-5804-8B83-900BD8E24708}"/>
    <pc:docChg chg="undo custSel modSld">
      <pc:chgData name="Sophie BIOT" userId="bf8a8fba-7008-4a73-ae96-8aefc53694c7" providerId="ADAL" clId="{3293B6C8-0E21-5804-8B83-900BD8E24708}" dt="2026-04-07T17:47:21.884" v="21" actId="1076"/>
      <pc:docMkLst>
        <pc:docMk/>
      </pc:docMkLst>
      <pc:sldChg chg="addSp delSp modSp mod">
        <pc:chgData name="Sophie BIOT" userId="bf8a8fba-7008-4a73-ae96-8aefc53694c7" providerId="ADAL" clId="{3293B6C8-0E21-5804-8B83-900BD8E24708}" dt="2026-04-07T17:47:21.884" v="21" actId="1076"/>
        <pc:sldMkLst>
          <pc:docMk/>
          <pc:sldMk cId="2447902243" sldId="2147483507"/>
        </pc:sldMkLst>
        <pc:picChg chg="mod modCrop">
          <ac:chgData name="Sophie BIOT" userId="bf8a8fba-7008-4a73-ae96-8aefc53694c7" providerId="ADAL" clId="{3293B6C8-0E21-5804-8B83-900BD8E24708}" dt="2026-04-07T17:45:41.135" v="2" actId="1076"/>
          <ac:picMkLst>
            <pc:docMk/>
            <pc:sldMk cId="2447902243" sldId="2147483507"/>
            <ac:picMk id="2" creationId="{343B759C-78EA-EDE7-4D11-A91796AD7023}"/>
          </ac:picMkLst>
        </pc:picChg>
        <pc:picChg chg="add mod">
          <ac:chgData name="Sophie BIOT" userId="bf8a8fba-7008-4a73-ae96-8aefc53694c7" providerId="ADAL" clId="{3293B6C8-0E21-5804-8B83-900BD8E24708}" dt="2026-04-07T17:47:21.884" v="21" actId="1076"/>
          <ac:picMkLst>
            <pc:docMk/>
            <pc:sldMk cId="2447902243" sldId="2147483507"/>
            <ac:picMk id="6" creationId="{78C4FC9D-4E9E-5FB7-2DB1-7D6CE87BACF8}"/>
          </ac:picMkLst>
        </pc:picChg>
        <pc:picChg chg="add mod">
          <ac:chgData name="Sophie BIOT" userId="bf8a8fba-7008-4a73-ae96-8aefc53694c7" providerId="ADAL" clId="{3293B6C8-0E21-5804-8B83-900BD8E24708}" dt="2026-04-07T17:47:19.185" v="20" actId="1076"/>
          <ac:picMkLst>
            <pc:docMk/>
            <pc:sldMk cId="2447902243" sldId="2147483507"/>
            <ac:picMk id="11" creationId="{D73C0BF0-9EC9-790C-86DB-BA59D7D29460}"/>
          </ac:picMkLst>
        </pc:picChg>
        <pc:picChg chg="add del mod">
          <ac:chgData name="Sophie BIOT" userId="bf8a8fba-7008-4a73-ae96-8aefc53694c7" providerId="ADAL" clId="{3293B6C8-0E21-5804-8B83-900BD8E24708}" dt="2026-04-07T17:47:04.158" v="16" actId="478"/>
          <ac:picMkLst>
            <pc:docMk/>
            <pc:sldMk cId="2447902243" sldId="2147483507"/>
            <ac:picMk id="14" creationId="{419DA233-61BD-954E-D2FF-55342E979D22}"/>
          </ac:picMkLst>
        </pc:picChg>
      </pc:sldChg>
    </pc:docChg>
  </pc:docChgLst>
  <pc:docChgLst>
    <pc:chgData name="Sophie BIOT" userId="S::s.biot@groupeonepoint.com::bf8a8fba-7008-4a73-ae96-8aefc53694c7" providerId="AD" clId="Web-{A151AE66-8416-D9F5-5737-9F3B47BDAC36}"/>
    <pc:docChg chg="modSld">
      <pc:chgData name="Sophie BIOT" userId="S::s.biot@groupeonepoint.com::bf8a8fba-7008-4a73-ae96-8aefc53694c7" providerId="AD" clId="Web-{A151AE66-8416-D9F5-5737-9F3B47BDAC36}" dt="2026-03-09T17:49:58.123" v="58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0B236-6C3F-4EB7-9C21-761CA71AE32F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08F56-37EF-4B5C-93EA-0E781BD7C7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97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965C8-2B06-82E7-A909-B9A0F638B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8CC4B1-7C1B-BC8A-1E0C-67C1B250E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687A77-1B9D-ADDD-2A21-4E916168A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Après l’Hackathon IA – Accompagnement du projet lauréat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Diagnostic initial (atelier ½ journée).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Roadmap technique détaillée :architecture </a:t>
            </a:r>
            <a:r>
              <a:rPr kumimoji="0" lang="fr-FR" sz="1200" b="1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cible,backlog</a:t>
            </a: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1200" b="1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priorisé,chiffrage</a:t>
            </a: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des efforts.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Coaching hebdomadaire pendant 3 mois par des experts IA (architecture, données, </a:t>
            </a:r>
            <a:r>
              <a:rPr kumimoji="0" lang="fr-FR" sz="1200" b="1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MLOps</a:t>
            </a: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Revue conformité &amp; éthique.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Préparation démo / pitch final pour des interlocuteurs décisionnaires.👉 Objectif : passer du prototype à un POC exploitable et préparer la mise à l’échelle.✅ Ce que l’accompagnement inclut / n’inclut </a:t>
            </a:r>
            <a:r>
              <a:rPr kumimoji="0" lang="fr-FR" sz="1200" b="1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pasInclus</a:t>
            </a: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:Mentorat IA &amp; </a:t>
            </a:r>
            <a:r>
              <a:rPr kumimoji="0" lang="fr-FR" sz="1200" b="1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énergieMéthodologie</a:t>
            </a: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, outils et </a:t>
            </a:r>
            <a:r>
              <a:rPr kumimoji="0" lang="fr-FR" sz="1200" b="1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environnementsCoaching</a:t>
            </a: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post‑événement pour le </a:t>
            </a:r>
            <a:r>
              <a:rPr kumimoji="0" lang="fr-FR" sz="1200" b="1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lauréatNon</a:t>
            </a: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inclus :Développement produit </a:t>
            </a:r>
            <a:r>
              <a:rPr kumimoji="0" lang="fr-FR" sz="1200" b="1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completEntraînement</a:t>
            </a: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de modèles </a:t>
            </a:r>
            <a:r>
              <a:rPr kumimoji="0" lang="fr-FR" sz="1200" b="1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prédictifsFinancement</a:t>
            </a: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direct (hors accompagnement)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D86ED2-E8C6-69AC-22D5-92CDE1979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D2C9-CB55-6240-A8DF-A6849BE83D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81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134BA-C5D8-FF10-3566-E2E32566D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C7403B-CF84-9312-C7E3-6C0F6382E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23C697-4965-C324-970F-84128CEC0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0122F2-7047-5A14-8800-3899ECDB9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D2C9-CB55-6240-A8DF-A6849BE83D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92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3AC4-B5F0-0D2C-A9C2-F557DB6F3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33D235-D46C-97D0-4A6B-10D9F04EE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E24BCC-1448-2A17-949C-64BC85DB5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963696-820F-5B16-5CD1-77A6D858C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D2C9-CB55-6240-A8DF-A6849BE83D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07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BD448-2E2F-4B7E-A86E-6424FCC8C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B1917A-79D0-E88E-1347-BB4D1C37F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F4EB35-B7D9-BBCE-1F26-E2A772883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A420A5-8CCB-A766-1FB8-6BCB0DD19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D2C9-CB55-6240-A8DF-A6849BE83D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7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5BBD-C5BF-3041-2E7E-93DF505A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F03A42-FE17-4409-8398-DF4ABA5F6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57A528-B1E9-23E5-E769-90E4E34D8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F888F2-E983-5013-9D70-7AD925593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D2C9-CB55-6240-A8DF-A6849BE83D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35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FF9DC-85D1-A519-644A-B1CD67027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7184D3-E71C-5785-6622-DE0774DFE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85185F-2E29-3DF9-9ACD-89D850EDC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009E3-D82B-1936-1474-6F371821F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D2C9-CB55-6240-A8DF-A6849BE83D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6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CC053-5E51-103A-545A-27B8D4619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4EB803-92F3-B488-0C5B-32078520F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AFB574-9438-BA6F-18DA-DE8FE83B3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B50CE9-3AEB-A626-A0C3-2CA827E55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D2C9-CB55-6240-A8DF-A6849BE83D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05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69CE3-B771-D3F1-68B4-2D6FEF0C6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36EF29-E617-1236-D457-FD9B0D618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495C40B-91FE-36AD-88D2-20E886AD4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9E5126-600D-D086-91F6-25BCD6278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D2C9-CB55-6240-A8DF-A6849BE83D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76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6C52B-9C70-6112-0881-3FA14A0D2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D8F3BD-8573-3515-80E4-8223104C7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0EE39-ADC4-B4A3-3959-6C252EDF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B827BE-A041-A7E8-FA94-610975BF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8726D-DD4A-928A-2C9F-9BDD0507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4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7B885-1329-C1DE-1FBE-AB1C7823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7B81F9-0F89-D1A8-643A-A27A309B0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D27B16-2FE9-34D0-48AF-12023D55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5EAA99-0A4D-066F-FD46-49F21AC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E11B09-830C-BBCE-F4A8-C25F262E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829F6B-3623-E021-4482-1261BFFD6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9BEAE1-D9F5-69EE-DE61-E9076C17E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287E6D-DB3A-BD75-083F-EB32795A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9807D4-551E-4972-9358-31922CE0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DB028C-E113-B0DE-11F0-2375B7E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505E9-2D23-B963-C59D-E7855092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052B5-9444-5C76-050C-A68AC93AB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3943F-5538-AF84-340B-D47B868A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23EF-8FFF-E9B6-2460-4F34C501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7F2D1B-8834-DE56-9320-BBBB3411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8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A0529-F7E6-0C7B-FE5B-3459C238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32F67-9D22-02F7-C286-B3F6CD92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0A623F-1AA4-AC9C-9729-73DD6C9E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AD50F5-0453-5D84-2726-6FF6EF24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97E125-802B-0055-272B-099E79EE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95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A075F-842F-3F9E-6B1E-2115936B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72537-3508-8750-D9EF-CB54E321C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844663-676C-3762-4DBA-AB023732A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F779B8-DC96-B381-DEAA-2C1BA641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87E002-FBDA-2E1C-AD33-AD7A7E3D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107629-4EB4-A829-83EE-4AD0DC88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2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87737-2D94-158B-A316-8A9E304D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86C738-2EFB-05AD-713F-05F78414A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686AB7-3087-591C-8E8D-EA903889B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BDD089-14E5-41DD-F4E4-1CBC05F5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9D976E-CBCB-E134-B043-641C1FB94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347B9E-B8C7-F468-EA18-C18668B1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6E1931-48AC-B675-88D9-128D1498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29FF8F-2A7B-4D27-F27B-E220385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740A2-C5C0-62CF-B661-115FBED8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241BFF-FF87-303E-8388-53AEC55A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F6BC97-9559-D3F3-E6C4-7C487724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5F3F9A-3AE4-DD25-5555-051A9B6A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14455F-805D-6190-DE08-A45C57D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012357-F8DC-D8D2-8572-730E2E51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3659BD-46CE-525B-3535-753CF9D8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99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6C4E2-FBF1-795D-96AA-F75BAE9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72AF39-29C5-8054-0A29-DB8DF2812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22EE00-D4BE-4E63-9C1D-49A243591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98096B-2527-6E74-A7E0-534CF29A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6820E4-D3A4-CA47-D4B6-DD963688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B1DDF6-8361-B9B8-705D-FDBAC15C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49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CAB91-C029-996C-F5EB-0FEE3C61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870C74-1193-E885-14AD-49AF17A2E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D7005-AA26-7145-6C36-6C0F7FFC3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678ABC-644C-859B-8DA8-42A262C0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66EE63-0469-61DD-0ED0-8C2B718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1226CC-A91E-8EAC-EFB0-9B3D62F9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27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89BC6D-0565-E471-415E-1055593D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A5ECFE-B6ED-8C98-7869-BC92E863E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EA9E6-677D-72CE-6A29-5EABF2884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52150-61F6-BE41-A562-F748632916A5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F88935-C433-A86F-EE49-AB17D988A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8A7A1C-9EB7-53F8-8169-779B58C1B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A61516-C085-6A40-B10F-C80EA630E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1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5E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4B9866-AEC0-0935-6312-AB87CEAD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9CED4503-28A0-39B7-1E87-4F856DE3929C}"/>
              </a:ext>
            </a:extLst>
          </p:cNvPr>
          <p:cNvSpPr/>
          <p:nvPr/>
        </p:nvSpPr>
        <p:spPr>
          <a:xfrm>
            <a:off x="9597481" y="1343721"/>
            <a:ext cx="2594519" cy="2594519"/>
          </a:xfrm>
          <a:prstGeom prst="ellipse">
            <a:avLst/>
          </a:prstGeom>
          <a:solidFill>
            <a:srgbClr val="EDBE5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5774B94-4FFE-B351-D05F-23CC05D0819A}"/>
              </a:ext>
            </a:extLst>
          </p:cNvPr>
          <p:cNvSpPr/>
          <p:nvPr/>
        </p:nvSpPr>
        <p:spPr>
          <a:xfrm>
            <a:off x="9928302" y="1674542"/>
            <a:ext cx="1932878" cy="1932878"/>
          </a:xfrm>
          <a:prstGeom prst="ellipse">
            <a:avLst/>
          </a:prstGeom>
          <a:solidFill>
            <a:srgbClr val="EDBE5C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E7B4C0-8814-A892-C17B-859AC778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325" b="14502"/>
          <a:stretch>
            <a:fillRect/>
          </a:stretch>
        </p:blipFill>
        <p:spPr>
          <a:xfrm>
            <a:off x="4035643" y="2208549"/>
            <a:ext cx="8156358" cy="4649452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FB2F1684-8C97-4864-F050-2D1B4BFCAF39}"/>
              </a:ext>
            </a:extLst>
          </p:cNvPr>
          <p:cNvSpPr/>
          <p:nvPr/>
        </p:nvSpPr>
        <p:spPr>
          <a:xfrm>
            <a:off x="5378398" y="4196579"/>
            <a:ext cx="5579532" cy="2297192"/>
          </a:xfrm>
          <a:custGeom>
            <a:avLst/>
            <a:gdLst>
              <a:gd name="connsiteX0" fmla="*/ 290453 w 5579532"/>
              <a:gd name="connsiteY0" fmla="*/ 2295638 h 2297192"/>
              <a:gd name="connsiteX1" fmla="*/ 725350 w 5579532"/>
              <a:gd name="connsiteY1" fmla="*/ 678711 h 2297192"/>
              <a:gd name="connsiteX2" fmla="*/ 1829321 w 5579532"/>
              <a:gd name="connsiteY2" fmla="*/ 946340 h 2297192"/>
              <a:gd name="connsiteX3" fmla="*/ 2676814 w 5579532"/>
              <a:gd name="connsiteY3" fmla="*/ 266116 h 2297192"/>
              <a:gd name="connsiteX4" fmla="*/ 3691575 w 5579532"/>
              <a:gd name="connsiteY4" fmla="*/ 455687 h 2297192"/>
              <a:gd name="connsiteX5" fmla="*/ 4884755 w 5579532"/>
              <a:gd name="connsiteY5" fmla="*/ 9638 h 2297192"/>
              <a:gd name="connsiteX6" fmla="*/ 5275048 w 5579532"/>
              <a:gd name="connsiteY6" fmla="*/ 957492 h 2297192"/>
              <a:gd name="connsiteX7" fmla="*/ 290453 w 5579532"/>
              <a:gd name="connsiteY7" fmla="*/ 2295638 h 229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9532" h="2297192">
                <a:moveTo>
                  <a:pt x="290453" y="2295638"/>
                </a:moveTo>
                <a:cubicBezTo>
                  <a:pt x="-467830" y="2249175"/>
                  <a:pt x="468872" y="903594"/>
                  <a:pt x="725350" y="678711"/>
                </a:cubicBezTo>
                <a:cubicBezTo>
                  <a:pt x="981828" y="453828"/>
                  <a:pt x="1504077" y="1015106"/>
                  <a:pt x="1829321" y="946340"/>
                </a:cubicBezTo>
                <a:cubicBezTo>
                  <a:pt x="2154565" y="877574"/>
                  <a:pt x="2366438" y="347891"/>
                  <a:pt x="2676814" y="266116"/>
                </a:cubicBezTo>
                <a:cubicBezTo>
                  <a:pt x="2987190" y="184341"/>
                  <a:pt x="3323585" y="498433"/>
                  <a:pt x="3691575" y="455687"/>
                </a:cubicBezTo>
                <a:cubicBezTo>
                  <a:pt x="4059565" y="412941"/>
                  <a:pt x="4620843" y="-73996"/>
                  <a:pt x="4884755" y="9638"/>
                </a:cubicBezTo>
                <a:cubicBezTo>
                  <a:pt x="5148667" y="93272"/>
                  <a:pt x="6042624" y="580209"/>
                  <a:pt x="5275048" y="957492"/>
                </a:cubicBezTo>
                <a:cubicBezTo>
                  <a:pt x="4507472" y="1334775"/>
                  <a:pt x="1048736" y="2342101"/>
                  <a:pt x="290453" y="2295638"/>
                </a:cubicBezTo>
                <a:close/>
              </a:path>
            </a:pathLst>
          </a:custGeom>
          <a:solidFill>
            <a:srgbClr val="2D2464">
              <a:alpha val="613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A606B2D-7BBB-CDB1-6F53-1634616B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21" y="3429000"/>
            <a:ext cx="1997883" cy="281010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33738D-2916-3AA8-F749-C2FB2608BAE8}"/>
              </a:ext>
            </a:extLst>
          </p:cNvPr>
          <p:cNvSpPr txBox="1"/>
          <p:nvPr/>
        </p:nvSpPr>
        <p:spPr>
          <a:xfrm>
            <a:off x="962192" y="1940150"/>
            <a:ext cx="11776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err="1">
                <a:solidFill>
                  <a:srgbClr val="2D2464"/>
                </a:solidFill>
                <a:latin typeface="Roboto"/>
                <a:ea typeface="Roboto"/>
                <a:cs typeface="Roboto"/>
              </a:rPr>
              <a:t>Hacka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thon IA Digital Energy </a:t>
            </a:r>
            <a:endParaRPr lang="fr-FR" sz="4000" b="1">
              <a:solidFill>
                <a:srgbClr val="2D2464"/>
              </a:solidFill>
              <a:latin typeface="Roboto"/>
              <a:ea typeface="Roboto"/>
              <a:cs typeface="Roboto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Dossier de candidature</a:t>
            </a:r>
            <a:endParaRPr kumimoji="0" lang="fr-FR" sz="3200" b="1" i="1" u="none" strike="noStrike" kern="1200" cap="none" spc="0" normalizeH="0" baseline="0" noProof="0">
              <a:ln>
                <a:noFill/>
              </a:ln>
              <a:solidFill>
                <a:srgbClr val="2D2464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2" name="Image 1" descr="Une image contenant texte, Police, capture d’écran, Bleu électrique&#10;&#10;Le contenu généré par l’IA peut être incorrect.">
            <a:extLst>
              <a:ext uri="{FF2B5EF4-FFF2-40B4-BE49-F238E27FC236}">
                <a16:creationId xmlns:a16="http://schemas.microsoft.com/office/drawing/2014/main" id="{343B759C-78EA-EDE7-4D11-A91796AD70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26" t="-10663"/>
          <a:stretch>
            <a:fillRect/>
          </a:stretch>
        </p:blipFill>
        <p:spPr>
          <a:xfrm>
            <a:off x="3552934" y="6087955"/>
            <a:ext cx="5086131" cy="811632"/>
          </a:xfrm>
          <a:prstGeom prst="rect">
            <a:avLst/>
          </a:prstGeom>
        </p:spPr>
      </p:pic>
      <p:pic>
        <p:nvPicPr>
          <p:cNvPr id="6" name="Image 5" descr="Une image contenant Police, Graphique, symbole, logo&#10;&#10;Le contenu généré par l’IA peut être incorrect.">
            <a:extLst>
              <a:ext uri="{FF2B5EF4-FFF2-40B4-BE49-F238E27FC236}">
                <a16:creationId xmlns:a16="http://schemas.microsoft.com/office/drawing/2014/main" id="{78C4FC9D-4E9E-5FB7-2DB1-7D6CE87BA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22299"/>
            <a:ext cx="1563078" cy="884861"/>
          </a:xfrm>
          <a:prstGeom prst="rect">
            <a:avLst/>
          </a:prstGeom>
        </p:spPr>
      </p:pic>
      <p:pic>
        <p:nvPicPr>
          <p:cNvPr id="11" name="Image 10" descr="Une image contenant capture d’écran, symbole, Police, drapeau&#10;&#10;Le contenu généré par l’IA peut être incorrect.">
            <a:extLst>
              <a:ext uri="{FF2B5EF4-FFF2-40B4-BE49-F238E27FC236}">
                <a16:creationId xmlns:a16="http://schemas.microsoft.com/office/drawing/2014/main" id="{D73C0BF0-9EC9-790C-86DB-BA59D7D29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926" y="122300"/>
            <a:ext cx="923055" cy="8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0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5E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BFB021-A4B6-129B-341A-9BD776363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0F4ABE94-4FA6-61C1-2473-D6B550549D15}"/>
              </a:ext>
            </a:extLst>
          </p:cNvPr>
          <p:cNvSpPr/>
          <p:nvPr/>
        </p:nvSpPr>
        <p:spPr>
          <a:xfrm>
            <a:off x="-1660" y="1017102"/>
            <a:ext cx="12193660" cy="1547953"/>
          </a:xfrm>
          <a:prstGeom prst="roundRect">
            <a:avLst>
              <a:gd name="adj" fmla="val 4075"/>
            </a:avLst>
          </a:prstGeom>
          <a:solidFill>
            <a:srgbClr val="F6C6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D6A4D2-2DBB-FB34-221A-F82BAA8A58E1}"/>
              </a:ext>
            </a:extLst>
          </p:cNvPr>
          <p:cNvSpPr txBox="1"/>
          <p:nvPr/>
        </p:nvSpPr>
        <p:spPr>
          <a:xfrm>
            <a:off x="579259" y="256519"/>
            <a:ext cx="93214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>
                <a:solidFill>
                  <a:srgbClr val="2D2464"/>
                </a:solidFill>
                <a:latin typeface="Roboto"/>
                <a:ea typeface="Roboto"/>
                <a:cs typeface="Roboto"/>
              </a:rPr>
              <a:t>Hackathon IA : Parcours &amp; Récompense du lauréat</a:t>
            </a:r>
            <a:endParaRPr kumimoji="0" lang="fr-FR" sz="2400" b="1" i="1" u="none" strike="noStrike" kern="1200" cap="none" spc="0" normalizeH="0" baseline="0" noProof="0">
              <a:ln>
                <a:noFill/>
              </a:ln>
              <a:solidFill>
                <a:srgbClr val="2D2464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2686E-2C63-6B29-917A-8185CF377397}"/>
              </a:ext>
            </a:extLst>
          </p:cNvPr>
          <p:cNvSpPr/>
          <p:nvPr/>
        </p:nvSpPr>
        <p:spPr>
          <a:xfrm>
            <a:off x="469942" y="256519"/>
            <a:ext cx="89748" cy="477266"/>
          </a:xfrm>
          <a:prstGeom prst="rect">
            <a:avLst/>
          </a:prstGeom>
          <a:solidFill>
            <a:srgbClr val="5A4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0" name="Image 59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8A1B1CF-C68E-3B77-E670-D968D0D1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0511" y="41748"/>
            <a:ext cx="1418343" cy="717437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67467BA-579D-39C9-EB40-7228E3A2CDF8}"/>
              </a:ext>
            </a:extLst>
          </p:cNvPr>
          <p:cNvCxnSpPr>
            <a:cxnSpLocks/>
          </p:cNvCxnSpPr>
          <p:nvPr/>
        </p:nvCxnSpPr>
        <p:spPr>
          <a:xfrm>
            <a:off x="-1660" y="1791079"/>
            <a:ext cx="12128347" cy="0"/>
          </a:xfrm>
          <a:prstGeom prst="line">
            <a:avLst/>
          </a:prstGeom>
          <a:ln w="19050">
            <a:solidFill>
              <a:srgbClr val="5A4E94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626A5A42-75A8-335A-5142-EE651E1C542A}"/>
              </a:ext>
            </a:extLst>
          </p:cNvPr>
          <p:cNvSpPr/>
          <p:nvPr/>
        </p:nvSpPr>
        <p:spPr>
          <a:xfrm>
            <a:off x="9075727" y="1717060"/>
            <a:ext cx="148038" cy="148038"/>
          </a:xfrm>
          <a:prstGeom prst="ellipse">
            <a:avLst/>
          </a:prstGeom>
          <a:solidFill>
            <a:srgbClr val="2D236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E2124"/>
              </a:solidFill>
              <a:effectLst/>
              <a:highlight>
                <a:srgbClr val="5A4E94"/>
              </a:highlight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E903B57-50FE-CFF2-5D54-C57A618EF145}"/>
              </a:ext>
            </a:extLst>
          </p:cNvPr>
          <p:cNvSpPr/>
          <p:nvPr/>
        </p:nvSpPr>
        <p:spPr>
          <a:xfrm>
            <a:off x="4150945" y="1717060"/>
            <a:ext cx="148038" cy="148038"/>
          </a:xfrm>
          <a:prstGeom prst="ellipse">
            <a:avLst/>
          </a:prstGeom>
          <a:solidFill>
            <a:srgbClr val="2D236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E2124"/>
              </a:solidFill>
              <a:effectLst/>
              <a:highlight>
                <a:srgbClr val="5A4E94"/>
              </a:highlight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ED9A1F-B3CB-3508-D3D2-238B5015AED8}"/>
              </a:ext>
            </a:extLst>
          </p:cNvPr>
          <p:cNvSpPr/>
          <p:nvPr/>
        </p:nvSpPr>
        <p:spPr>
          <a:xfrm>
            <a:off x="2605404" y="1717060"/>
            <a:ext cx="148038" cy="148038"/>
          </a:xfrm>
          <a:prstGeom prst="ellipse">
            <a:avLst/>
          </a:prstGeom>
          <a:solidFill>
            <a:srgbClr val="2D236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E2124"/>
              </a:solidFill>
              <a:effectLst/>
              <a:highlight>
                <a:srgbClr val="5A4E94"/>
              </a:highlight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CBF7931-7221-BEF6-525C-C3C1A2E30158}"/>
              </a:ext>
            </a:extLst>
          </p:cNvPr>
          <p:cNvSpPr/>
          <p:nvPr/>
        </p:nvSpPr>
        <p:spPr>
          <a:xfrm flipH="1">
            <a:off x="1919128" y="1208550"/>
            <a:ext cx="1499733" cy="443412"/>
          </a:xfrm>
          <a:prstGeom prst="roundRect">
            <a:avLst>
              <a:gd name="adj" fmla="val 50000"/>
            </a:avLst>
          </a:prstGeom>
          <a:solidFill>
            <a:srgbClr val="5A4E9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100" b="1" kern="0">
                <a:solidFill>
                  <a:srgbClr val="FFFFFF"/>
                </a:solidFill>
                <a:ea typeface="Roboto" panose="02000000000000000000" pitchFamily="2" charset="0"/>
                <a:cs typeface="Roboto" panose="02000000000000000000" pitchFamily="2" charset="0"/>
              </a:rPr>
              <a:t>Webinaire d’information</a:t>
            </a:r>
            <a:endParaRPr kumimoji="0" lang="fr-FR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458F97E-13BE-C0EB-9BDE-461DDDFA4AA2}"/>
              </a:ext>
            </a:extLst>
          </p:cNvPr>
          <p:cNvSpPr/>
          <p:nvPr/>
        </p:nvSpPr>
        <p:spPr>
          <a:xfrm flipH="1">
            <a:off x="3469830" y="1958643"/>
            <a:ext cx="1499733" cy="443412"/>
          </a:xfrm>
          <a:prstGeom prst="roundRect">
            <a:avLst>
              <a:gd name="adj" fmla="val 50000"/>
            </a:avLst>
          </a:prstGeom>
          <a:solidFill>
            <a:srgbClr val="5A4E9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lvl="0" algn="ctr" defTabSz="554492">
              <a:spcAft>
                <a:spcPts val="600"/>
              </a:spcAft>
              <a:defRPr/>
            </a:pPr>
            <a:r>
              <a:rPr lang="fr-FR" sz="1100" b="1" kern="0">
                <a:solidFill>
                  <a:srgbClr val="FFFFFF"/>
                </a:solidFill>
                <a:ea typeface="Roboto" panose="02000000000000000000" pitchFamily="2" charset="0"/>
                <a:cs typeface="Roboto" panose="02000000000000000000" pitchFamily="2" charset="0"/>
              </a:rPr>
              <a:t>Clôture des candidatures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25A2C82-8210-9991-40D7-21EC4E54B159}"/>
              </a:ext>
            </a:extLst>
          </p:cNvPr>
          <p:cNvSpPr/>
          <p:nvPr/>
        </p:nvSpPr>
        <p:spPr>
          <a:xfrm flipH="1">
            <a:off x="4828715" y="1187920"/>
            <a:ext cx="1926895" cy="443412"/>
          </a:xfrm>
          <a:prstGeom prst="roundRect">
            <a:avLst>
              <a:gd name="adj" fmla="val 50000"/>
            </a:avLst>
          </a:prstGeom>
          <a:solidFill>
            <a:srgbClr val="5A4E9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algn="ctr" defTabSz="554492">
              <a:spcAft>
                <a:spcPts val="600"/>
              </a:spcAft>
              <a:defRPr/>
            </a:pPr>
            <a:r>
              <a:rPr lang="fr-FR" sz="1100" b="1" kern="0">
                <a:solidFill>
                  <a:srgbClr val="FFFFFF"/>
                </a:solidFill>
                <a:ea typeface="Roboto" panose="02000000000000000000" pitchFamily="2" charset="0"/>
                <a:cs typeface="Roboto" panose="02000000000000000000" pitchFamily="2" charset="0"/>
              </a:rPr>
              <a:t>Entretiens avec les candidats et sélection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DA76F53-E710-1177-231E-1605E248B80A}"/>
              </a:ext>
            </a:extLst>
          </p:cNvPr>
          <p:cNvSpPr/>
          <p:nvPr/>
        </p:nvSpPr>
        <p:spPr>
          <a:xfrm>
            <a:off x="5718144" y="1717060"/>
            <a:ext cx="148038" cy="148038"/>
          </a:xfrm>
          <a:prstGeom prst="ellipse">
            <a:avLst/>
          </a:prstGeom>
          <a:solidFill>
            <a:srgbClr val="2D236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E2124"/>
              </a:solidFill>
              <a:effectLst/>
              <a:highlight>
                <a:srgbClr val="5A4E94"/>
              </a:highlight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FC0B03D-F064-32AF-4780-69A854ABBD16}"/>
              </a:ext>
            </a:extLst>
          </p:cNvPr>
          <p:cNvSpPr/>
          <p:nvPr/>
        </p:nvSpPr>
        <p:spPr>
          <a:xfrm>
            <a:off x="7326902" y="1717060"/>
            <a:ext cx="148038" cy="148038"/>
          </a:xfrm>
          <a:prstGeom prst="ellipse">
            <a:avLst/>
          </a:prstGeom>
          <a:solidFill>
            <a:srgbClr val="2D236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E2124"/>
              </a:solidFill>
              <a:effectLst/>
              <a:highlight>
                <a:srgbClr val="5A4E94"/>
              </a:highlight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3E1CFC1-36AE-93DC-B545-F99358559522}"/>
              </a:ext>
            </a:extLst>
          </p:cNvPr>
          <p:cNvSpPr/>
          <p:nvPr/>
        </p:nvSpPr>
        <p:spPr>
          <a:xfrm flipH="1">
            <a:off x="6437474" y="1953545"/>
            <a:ext cx="1926894" cy="443412"/>
          </a:xfrm>
          <a:prstGeom prst="roundRect">
            <a:avLst>
              <a:gd name="adj" fmla="val 50000"/>
            </a:avLst>
          </a:prstGeom>
          <a:solidFill>
            <a:srgbClr val="5A4E9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100" b="1" kern="0">
                <a:solidFill>
                  <a:srgbClr val="FFFFFF"/>
                </a:solidFill>
                <a:ea typeface="Roboto" panose="02000000000000000000" pitchFamily="2" charset="0"/>
                <a:cs typeface="Roboto" panose="02000000000000000000" pitchFamily="2" charset="0"/>
              </a:rPr>
              <a:t>Annonce des équipes sélectionnées</a:t>
            </a:r>
            <a:endParaRPr kumimoji="0" lang="fr-FR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D1D55B7-966A-9793-14EB-5AC8EC655C4C}"/>
              </a:ext>
            </a:extLst>
          </p:cNvPr>
          <p:cNvSpPr/>
          <p:nvPr/>
        </p:nvSpPr>
        <p:spPr>
          <a:xfrm flipH="1">
            <a:off x="8534872" y="1208550"/>
            <a:ext cx="1229748" cy="443412"/>
          </a:xfrm>
          <a:prstGeom prst="roundRect">
            <a:avLst>
              <a:gd name="adj" fmla="val 50000"/>
            </a:avLst>
          </a:prstGeom>
          <a:solidFill>
            <a:srgbClr val="5A4E9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"/>
                <a:cs typeface="Roboto"/>
              </a:rPr>
              <a:t>Hackathon IA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06EDF6E5-DDA7-1972-BF24-8C790E153A82}"/>
              </a:ext>
            </a:extLst>
          </p:cNvPr>
          <p:cNvSpPr/>
          <p:nvPr/>
        </p:nvSpPr>
        <p:spPr>
          <a:xfrm flipH="1">
            <a:off x="9924626" y="1939117"/>
            <a:ext cx="2151374" cy="443412"/>
          </a:xfrm>
          <a:prstGeom prst="roundRect">
            <a:avLst>
              <a:gd name="adj" fmla="val 50000"/>
            </a:avLst>
          </a:prstGeom>
          <a:solidFill>
            <a:srgbClr val="5A4E9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Accompagnement IA pour l’équipe lauréate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4EDA68A-B419-ECC9-2F43-2A47221F5BD5}"/>
              </a:ext>
            </a:extLst>
          </p:cNvPr>
          <p:cNvSpPr/>
          <p:nvPr/>
        </p:nvSpPr>
        <p:spPr>
          <a:xfrm>
            <a:off x="10926294" y="1717060"/>
            <a:ext cx="148038" cy="148038"/>
          </a:xfrm>
          <a:prstGeom prst="ellipse">
            <a:avLst/>
          </a:prstGeom>
          <a:solidFill>
            <a:srgbClr val="2D236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1E2124"/>
              </a:solidFill>
              <a:effectLst/>
              <a:highlight>
                <a:srgbClr val="5A4E94"/>
              </a:highlight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B24A5F6D-0126-B3F9-27EE-202A20DD78BB}"/>
              </a:ext>
            </a:extLst>
          </p:cNvPr>
          <p:cNvSpPr/>
          <p:nvPr/>
        </p:nvSpPr>
        <p:spPr>
          <a:xfrm>
            <a:off x="2204101" y="1936022"/>
            <a:ext cx="929786" cy="250438"/>
          </a:xfrm>
          <a:prstGeom prst="roundRect">
            <a:avLst>
              <a:gd name="adj" fmla="val 40157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  <a:latin typeface="Aptos" panose="02110004020202020204"/>
              </a:rPr>
              <a:t>10 Avril 14h</a:t>
            </a:r>
            <a:endParaRPr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9B9A7E9-3960-F8E6-07F5-E80BED6EB0E1}"/>
              </a:ext>
            </a:extLst>
          </p:cNvPr>
          <p:cNvSpPr/>
          <p:nvPr/>
        </p:nvSpPr>
        <p:spPr>
          <a:xfrm>
            <a:off x="3754803" y="1368650"/>
            <a:ext cx="929786" cy="250438"/>
          </a:xfrm>
          <a:prstGeom prst="roundRect">
            <a:avLst>
              <a:gd name="adj" fmla="val 40157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  <a:latin typeface="Aptos" panose="02110004020202020204"/>
              </a:rPr>
              <a:t>15 Mai</a:t>
            </a:r>
            <a:endParaRPr lang="fr-FR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161B55B1-BE94-A9C0-580D-0117130DC877}"/>
              </a:ext>
            </a:extLst>
          </p:cNvPr>
          <p:cNvSpPr/>
          <p:nvPr/>
        </p:nvSpPr>
        <p:spPr>
          <a:xfrm>
            <a:off x="5327269" y="1924813"/>
            <a:ext cx="929786" cy="250438"/>
          </a:xfrm>
          <a:prstGeom prst="roundRect">
            <a:avLst>
              <a:gd name="adj" fmla="val 40157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  <a:latin typeface="Aptos" panose="02110004020202020204"/>
              </a:rPr>
              <a:t>20 Mai</a:t>
            </a:r>
            <a:endParaRPr lang="fr-FR" dirty="0">
              <a:ea typeface="+mn-ea"/>
              <a:cs typeface="+mn-cs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F4D1E03C-C870-6151-723A-79442DDA4A7F}"/>
              </a:ext>
            </a:extLst>
          </p:cNvPr>
          <p:cNvSpPr/>
          <p:nvPr/>
        </p:nvSpPr>
        <p:spPr>
          <a:xfrm>
            <a:off x="6919095" y="1368650"/>
            <a:ext cx="929786" cy="250438"/>
          </a:xfrm>
          <a:prstGeom prst="roundRect">
            <a:avLst>
              <a:gd name="adj" fmla="val 40157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  <a:latin typeface="Aptos" panose="02110004020202020204"/>
              </a:rPr>
              <a:t>22 Mai</a:t>
            </a:r>
            <a:endParaRPr lang="fr-FR" dirty="0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4AFDDD4-B061-C88F-8503-D4FC59EB1481}"/>
              </a:ext>
            </a:extLst>
          </p:cNvPr>
          <p:cNvSpPr/>
          <p:nvPr/>
        </p:nvSpPr>
        <p:spPr>
          <a:xfrm>
            <a:off x="8609862" y="2004215"/>
            <a:ext cx="1079767" cy="250430"/>
          </a:xfrm>
          <a:prstGeom prst="roundRect">
            <a:avLst>
              <a:gd name="adj" fmla="val 40157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  <a:latin typeface="Aptos" panose="02110004020202020204"/>
              </a:rPr>
              <a:t>7-8 Juillet</a:t>
            </a:r>
            <a:endParaRPr lang="fr-FR" dirty="0">
              <a:ea typeface="+mn-ea"/>
              <a:cs typeface="+mn-cs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BA2F7862-A0FA-5AD0-E4C0-407449CC71F8}"/>
              </a:ext>
            </a:extLst>
          </p:cNvPr>
          <p:cNvSpPr/>
          <p:nvPr/>
        </p:nvSpPr>
        <p:spPr>
          <a:xfrm>
            <a:off x="10067042" y="1377526"/>
            <a:ext cx="1856101" cy="241562"/>
          </a:xfrm>
          <a:prstGeom prst="roundRect">
            <a:avLst>
              <a:gd name="adj" fmla="val 40157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fr-FR" sz="1400" b="1">
                <a:solidFill>
                  <a:prstClr val="white"/>
                </a:solidFill>
                <a:latin typeface="Aptos" panose="02110004020202020204"/>
              </a:rPr>
              <a:t>Post Hackathon IA</a:t>
            </a:r>
            <a:endParaRPr lang="fr-FR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1493475-4326-4E61-3FA7-DC527B78636C}"/>
              </a:ext>
            </a:extLst>
          </p:cNvPr>
          <p:cNvSpPr txBox="1"/>
          <p:nvPr/>
        </p:nvSpPr>
        <p:spPr>
          <a:xfrm>
            <a:off x="-380328" y="1009847"/>
            <a:ext cx="2088243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554492">
              <a:spcAft>
                <a:spcPts val="600"/>
              </a:spcAft>
              <a:defRPr/>
            </a:pPr>
            <a:r>
              <a:rPr kumimoji="0" lang="fr-FR" sz="2000" b="1" i="0" strike="noStrike" kern="0" cap="none" spc="0" normalizeH="0" baseline="0" noProof="0">
                <a:ln>
                  <a:noFill/>
                </a:ln>
                <a:solidFill>
                  <a:srgbClr val="FCF1D7"/>
                </a:solidFill>
                <a:effectLst/>
                <a:uLnTx/>
                <a:uFillTx/>
                <a:latin typeface="Aptos" panose="02110004020202020204"/>
                <a:ea typeface="Roboto"/>
                <a:cs typeface="Roboto"/>
              </a:rPr>
              <a:t>Planning</a:t>
            </a:r>
            <a:r>
              <a:rPr lang="fr-FR" sz="2000" b="1" kern="0">
                <a:solidFill>
                  <a:srgbClr val="FCF1D7"/>
                </a:solidFill>
                <a:latin typeface="Aptos" panose="02110004020202020204"/>
                <a:ea typeface="Roboto"/>
                <a:cs typeface="Roboto"/>
              </a:rPr>
              <a:t> </a:t>
            </a:r>
            <a:endParaRPr lang="fr-FR" sz="2000" b="1" kern="0">
              <a:solidFill>
                <a:srgbClr val="FCF1D7"/>
              </a:solidFill>
              <a:latin typeface="Aptos" panose="0211000402020202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554492">
              <a:spcAft>
                <a:spcPts val="600"/>
              </a:spcAft>
              <a:defRPr/>
            </a:pPr>
            <a:r>
              <a:rPr lang="fr-FR" sz="2000" b="1" kern="0">
                <a:solidFill>
                  <a:srgbClr val="FCF1D7"/>
                </a:solidFill>
                <a:latin typeface="Aptos" panose="02110004020202020204"/>
                <a:ea typeface="Roboto"/>
                <a:cs typeface="Roboto"/>
              </a:rPr>
              <a:t>2026</a:t>
            </a:r>
            <a:endParaRPr lang="fr-FR" sz="2000" b="1" i="0" strike="noStrike" kern="0" cap="none" spc="0" normalizeH="0" baseline="0" noProof="0">
              <a:ln>
                <a:noFill/>
              </a:ln>
              <a:solidFill>
                <a:srgbClr val="FCF1D7"/>
              </a:solidFill>
              <a:effectLst/>
              <a:uLnTx/>
              <a:uFillTx/>
              <a:latin typeface="Aptos" panose="0211000402020202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510F834C-29C8-CF84-C1A2-98F79630829F}"/>
              </a:ext>
            </a:extLst>
          </p:cNvPr>
          <p:cNvSpPr>
            <a:spLocks/>
          </p:cNvSpPr>
          <p:nvPr/>
        </p:nvSpPr>
        <p:spPr>
          <a:xfrm>
            <a:off x="206034" y="2728710"/>
            <a:ext cx="4319621" cy="3943953"/>
          </a:xfrm>
          <a:prstGeom prst="roundRect">
            <a:avLst>
              <a:gd name="adj" fmla="val 3195"/>
            </a:avLst>
          </a:prstGeom>
          <a:solidFill>
            <a:srgbClr val="2D2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B65DD736-FE68-9981-0B3C-4D8F60B300D3}"/>
              </a:ext>
            </a:extLst>
          </p:cNvPr>
          <p:cNvSpPr/>
          <p:nvPr/>
        </p:nvSpPr>
        <p:spPr>
          <a:xfrm>
            <a:off x="290979" y="2813196"/>
            <a:ext cx="2328940" cy="278347"/>
          </a:xfrm>
          <a:prstGeom prst="roundRect">
            <a:avLst>
              <a:gd name="adj" fmla="val 40157"/>
            </a:avLst>
          </a:prstGeom>
          <a:solidFill>
            <a:srgbClr val="F6C65E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Accompagnement Jour J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321CFC4D-EE8B-638E-EB15-CD9A8B950B1F}"/>
              </a:ext>
            </a:extLst>
          </p:cNvPr>
          <p:cNvSpPr>
            <a:spLocks/>
          </p:cNvSpPr>
          <p:nvPr/>
        </p:nvSpPr>
        <p:spPr>
          <a:xfrm>
            <a:off x="4724400" y="2728710"/>
            <a:ext cx="7261565" cy="3943953"/>
          </a:xfrm>
          <a:prstGeom prst="roundRect">
            <a:avLst>
              <a:gd name="adj" fmla="val 3195"/>
            </a:avLst>
          </a:prstGeom>
          <a:solidFill>
            <a:srgbClr val="2D2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54571D6E-9671-1457-C67F-2D252C47FFC5}"/>
              </a:ext>
            </a:extLst>
          </p:cNvPr>
          <p:cNvSpPr/>
          <p:nvPr/>
        </p:nvSpPr>
        <p:spPr>
          <a:xfrm>
            <a:off x="4823199" y="2813196"/>
            <a:ext cx="3515258" cy="278347"/>
          </a:xfrm>
          <a:prstGeom prst="roundRect">
            <a:avLst>
              <a:gd name="adj" fmla="val 40157"/>
            </a:avLst>
          </a:prstGeom>
          <a:solidFill>
            <a:srgbClr val="F6C65E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Accompagnement de l’équipe gagnante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8A35FD3-C156-206C-BAA4-AB367971E6A6}"/>
              </a:ext>
            </a:extLst>
          </p:cNvPr>
          <p:cNvSpPr txBox="1"/>
          <p:nvPr/>
        </p:nvSpPr>
        <p:spPr>
          <a:xfrm>
            <a:off x="4763593" y="2851392"/>
            <a:ext cx="7276122" cy="3842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strike="noStrike" kern="1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ptos"/>
                <a:cs typeface="Times New Roman"/>
              </a:rPr>
              <a:t>17 jours d’accompagnement personnalisé pour développer la solution :</a:t>
            </a:r>
            <a:endParaRPr lang="fr-FR" sz="1400" b="1" i="0" strike="noStrike" kern="1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FFC000"/>
                </a:solidFill>
              </a:uFill>
              <a:latin typeface="Aptos"/>
              <a:cs typeface="Times New Roman"/>
            </a:endParaRPr>
          </a:p>
          <a:p>
            <a:pPr>
              <a:defRPr/>
            </a:pP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  •  Accompagnement personnalisé par une équipe pluridisciplinaire d’experts Onepoint (Data </a:t>
            </a:r>
            <a:r>
              <a:rPr lang="fr-FR" sz="1100" kern="100" err="1">
                <a:solidFill>
                  <a:prstClr val="white"/>
                </a:solidFill>
                <a:ea typeface="+mn-lt"/>
                <a:cs typeface="+mn-lt"/>
              </a:rPr>
              <a:t>Engineers</a:t>
            </a: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, AI Ops, architectes IA, experts en stratégie IA et Product Managers), mobilisée selon les besoins du projet.</a:t>
            </a:r>
            <a:endParaRPr lang="fr-FR">
              <a:solidFill>
                <a:prstClr val="white"/>
              </a:solidFill>
            </a:endParaRPr>
          </a:p>
          <a:p>
            <a:pPr>
              <a:defRPr/>
            </a:pP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  •  Soutien au développement de la solution : structuration du projet, accompagnement des itérations techniques et sécurisation de la viabilité opérationnelle et business.</a:t>
            </a:r>
            <a:endParaRPr lang="fr-FR"/>
          </a:p>
          <a:p>
            <a:pPr>
              <a:defRPr/>
            </a:pP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  •  Mise en relation avec des partenaires technologiques (éditeurs, incubateurs, laboratoires d’IA) pour faciliter la faisabilité technique et le passage à l’échelle.</a:t>
            </a:r>
            <a:endParaRPr lang="fr-FR"/>
          </a:p>
          <a:p>
            <a:pPr>
              <a:defRPr/>
            </a:pP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  •  Accès potentiel à des crédits cloud ou à des outils logiciels spécialisés, en fonction des besoins du projet.</a:t>
            </a: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 sz="1100" b="1" kern="100">
                <a:solidFill>
                  <a:prstClr val="white"/>
                </a:solidFill>
                <a:ea typeface="+mn-lt"/>
                <a:cs typeface="+mn-lt"/>
              </a:rPr>
              <a:t>Livrables fournis</a:t>
            </a:r>
            <a:endParaRPr lang="fr-FR" b="1">
              <a:solidFill>
                <a:prstClr val="white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1100" b="1" kern="100">
                <a:solidFill>
                  <a:prstClr val="white"/>
                </a:solidFill>
                <a:ea typeface="+mn-lt"/>
                <a:cs typeface="+mn-lt"/>
              </a:rPr>
              <a:t>Diagnostic</a:t>
            </a: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 initial (atelier ½ journée)</a:t>
            </a:r>
            <a:endParaRPr lang="fr-FR"/>
          </a:p>
          <a:p>
            <a:pPr marL="285750" indent="-285750">
              <a:buFont typeface="Arial"/>
              <a:buChar char="•"/>
              <a:defRPr/>
            </a:pPr>
            <a:r>
              <a:rPr lang="fr-FR" sz="1100" b="1" kern="100">
                <a:solidFill>
                  <a:prstClr val="white"/>
                </a:solidFill>
                <a:ea typeface="+mn-lt"/>
                <a:cs typeface="+mn-lt"/>
              </a:rPr>
              <a:t>Accompagnement</a:t>
            </a: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 à la Roadmap : architecture cible, </a:t>
            </a:r>
            <a:r>
              <a:rPr lang="fr-FR" sz="1100" kern="100" err="1">
                <a:solidFill>
                  <a:prstClr val="white"/>
                </a:solidFill>
                <a:ea typeface="+mn-lt"/>
                <a:cs typeface="+mn-lt"/>
              </a:rPr>
              <a:t>backlog</a:t>
            </a: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 priorisé, chiffrage d’effort, business model</a:t>
            </a:r>
            <a:endParaRPr lang="fr-FR">
              <a:solidFill>
                <a:prstClr val="white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1100" b="1" kern="100">
                <a:solidFill>
                  <a:prstClr val="white"/>
                </a:solidFill>
                <a:ea typeface="+mn-lt"/>
                <a:cs typeface="+mn-lt"/>
              </a:rPr>
              <a:t>Accompagnement</a:t>
            </a: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 au changement :</a:t>
            </a:r>
            <a:endParaRPr lang="fr-FR">
              <a:solidFill>
                <a:prstClr val="white"/>
              </a:solidFill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fr-FR" sz="1100" b="1" kern="100">
                <a:solidFill>
                  <a:prstClr val="white"/>
                </a:solidFill>
                <a:ea typeface="+mn-lt"/>
                <a:cs typeface="+mn-lt"/>
              </a:rPr>
              <a:t>Coaching</a:t>
            </a: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 individuel (2 personnes max) : accompagnement hebdomadaire par un expert IA (architecture, modèle, données, </a:t>
            </a:r>
            <a:r>
              <a:rPr lang="fr-FR" sz="1100" kern="100" err="1">
                <a:solidFill>
                  <a:prstClr val="white"/>
                </a:solidFill>
                <a:ea typeface="+mn-lt"/>
                <a:cs typeface="+mn-lt"/>
              </a:rPr>
              <a:t>MLOps</a:t>
            </a: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),</a:t>
            </a:r>
            <a:endParaRPr lang="fr-FR">
              <a:solidFill>
                <a:prstClr val="white"/>
              </a:solidFill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fr-FR" sz="1100" b="1" kern="100">
                <a:solidFill>
                  <a:prstClr val="white"/>
                </a:solidFill>
                <a:ea typeface="+mn-lt"/>
                <a:cs typeface="+mn-lt"/>
              </a:rPr>
              <a:t>Formation</a:t>
            </a: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 IA (en fonction de la maturité: 2 sessions )</a:t>
            </a:r>
            <a:endParaRPr lang="fr-FR">
              <a:solidFill>
                <a:prstClr val="white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1100" b="1" kern="100">
                <a:solidFill>
                  <a:prstClr val="white"/>
                </a:solidFill>
                <a:ea typeface="+mn-lt"/>
                <a:cs typeface="+mn-lt"/>
              </a:rPr>
              <a:t>Support</a:t>
            </a: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 conformité &amp; éthique : revue des risques</a:t>
            </a:r>
            <a:endParaRPr lang="fr-FR"/>
          </a:p>
          <a:p>
            <a:pPr marL="285750" indent="-285750">
              <a:buFont typeface="Arial"/>
              <a:buChar char="•"/>
              <a:defRPr/>
            </a:pPr>
            <a:r>
              <a:rPr lang="fr-FR" sz="1100" kern="100">
                <a:solidFill>
                  <a:prstClr val="white"/>
                </a:solidFill>
                <a:ea typeface="+mn-lt"/>
                <a:cs typeface="+mn-lt"/>
              </a:rPr>
              <a:t>Un accompagnement à la préparation d’une démonstration ou d’un pitch, afin de structurer le storytelling technique et préparer les échanges avec des partenaires ou décideurs.</a:t>
            </a:r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6FC192E-F418-D565-9E79-E7CCD6D6850F}"/>
              </a:ext>
            </a:extLst>
          </p:cNvPr>
          <p:cNvSpPr txBox="1"/>
          <p:nvPr/>
        </p:nvSpPr>
        <p:spPr>
          <a:xfrm>
            <a:off x="304832" y="3233427"/>
            <a:ext cx="4220823" cy="3317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Pendant toute la durée de l'événement, chaque équipe bénéficie d'un encadrement technique et stratégique pour garantir la viabilité du projet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Expertise IA &amp; Agentique : </a:t>
            </a:r>
            <a:r>
              <a:rPr kumimoji="0" lang="fr-FR" sz="120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Des mentors techniques vous guident dans le choix des modèles et l'architecture des agents.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Coaching Méthodologique : </a:t>
            </a:r>
            <a:r>
              <a:rPr kumimoji="0" lang="fr-FR" sz="120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Un appui structuré pour affiner votre cas d'usage et valider l'impact métier.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Soutien au Prototypage : </a:t>
            </a:r>
            <a:r>
              <a:rPr kumimoji="0" lang="fr-FR" sz="120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Une assistance "hands-on" pour transformer vos concepts en prototypes fonctionnels.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2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Écosystème Collaboratif : </a:t>
            </a:r>
            <a:r>
              <a:rPr kumimoji="0" lang="fr-FR" sz="120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Un environnement optimisé pour l'expérimentation rapide et le test en conditions réelles.</a:t>
            </a:r>
            <a:endParaRPr kumimoji="0" lang="fr-FR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AEE5FE-35F1-632A-5C4E-4F863EA71988}"/>
              </a:ext>
            </a:extLst>
          </p:cNvPr>
          <p:cNvSpPr txBox="1"/>
          <p:nvPr/>
        </p:nvSpPr>
        <p:spPr>
          <a:xfrm>
            <a:off x="8632520" y="2192053"/>
            <a:ext cx="107514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i="1">
                <a:solidFill>
                  <a:schemeClr val="bg1"/>
                </a:solidFill>
                <a:latin typeface="Poppins"/>
                <a:cs typeface="Poppins"/>
              </a:rPr>
              <a:t>Paris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6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5E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D4AFA3-ABFC-5FAE-151D-017F7EAFE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2F2D9C7-9711-316B-92D8-7550933BBBE9}"/>
              </a:ext>
            </a:extLst>
          </p:cNvPr>
          <p:cNvSpPr txBox="1"/>
          <p:nvPr/>
        </p:nvSpPr>
        <p:spPr>
          <a:xfrm>
            <a:off x="579259" y="256519"/>
            <a:ext cx="93214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Informations Initiales</a:t>
            </a:r>
            <a:endParaRPr kumimoji="0" lang="fr-FR" sz="2400" b="1" i="1" u="none" strike="noStrike" kern="1200" cap="none" spc="0" normalizeH="0" baseline="0" noProof="0">
              <a:ln>
                <a:noFill/>
              </a:ln>
              <a:solidFill>
                <a:srgbClr val="2D2464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09313-EFF8-177A-E982-700FCFDC048A}"/>
              </a:ext>
            </a:extLst>
          </p:cNvPr>
          <p:cNvSpPr/>
          <p:nvPr/>
        </p:nvSpPr>
        <p:spPr>
          <a:xfrm>
            <a:off x="469942" y="256519"/>
            <a:ext cx="89748" cy="477266"/>
          </a:xfrm>
          <a:prstGeom prst="rect">
            <a:avLst/>
          </a:prstGeom>
          <a:solidFill>
            <a:srgbClr val="5A4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FEE9E522-3955-EA06-FD64-32DB74B30603}"/>
              </a:ext>
            </a:extLst>
          </p:cNvPr>
          <p:cNvGrpSpPr/>
          <p:nvPr/>
        </p:nvGrpSpPr>
        <p:grpSpPr>
          <a:xfrm>
            <a:off x="632465" y="826753"/>
            <a:ext cx="10596870" cy="4501676"/>
            <a:chOff x="469942" y="979153"/>
            <a:chExt cx="10596870" cy="4501676"/>
          </a:xfrm>
        </p:grpSpPr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EC1CFF5B-832C-1ACD-AB93-A40478E903BE}"/>
                </a:ext>
              </a:extLst>
            </p:cNvPr>
            <p:cNvSpPr/>
            <p:nvPr/>
          </p:nvSpPr>
          <p:spPr>
            <a:xfrm>
              <a:off x="469942" y="1561513"/>
              <a:ext cx="3429153" cy="3913256"/>
            </a:xfrm>
            <a:prstGeom prst="roundRect">
              <a:avLst>
                <a:gd name="adj" fmla="val 407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3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Ce dossier vise à identifier des problématiques réelles, prioritaires et à fort impact rencontrées par les entreprises du programme Digital Energy, pour lesquelles </a:t>
              </a: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srgbClr val="F6C65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l’IA générative ou agentique </a:t>
              </a: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pourrait constituer un levier pertinent.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srgbClr val="ECBE5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L’Hackathon IA n’est pas un concours de solutions déjà finalisées, mais un temps de travail intensif pour: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ECBE5C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Partir de la problématique définie afin d’identifier et prioriser des cas d’usage IA actionnables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ECBE5C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Tester rapidement une hypothèse via un prototype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ECBE5C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Préparer un pitch final afin de présenter le projet</a:t>
              </a:r>
            </a:p>
          </p:txBody>
        </p:sp>
        <p:cxnSp>
          <p:nvCxnSpPr>
            <p:cNvPr id="2" name="Connecteur droit 1">
              <a:extLst>
                <a:ext uri="{FF2B5EF4-FFF2-40B4-BE49-F238E27FC236}">
                  <a16:creationId xmlns:a16="http://schemas.microsoft.com/office/drawing/2014/main" id="{C7B2EDFC-0EE0-CEE7-A707-87D26BDB8DE1}"/>
                </a:ext>
              </a:extLst>
            </p:cNvPr>
            <p:cNvCxnSpPr>
              <a:cxnSpLocks/>
            </p:cNvCxnSpPr>
            <p:nvPr/>
          </p:nvCxnSpPr>
          <p:spPr>
            <a:xfrm>
              <a:off x="532502" y="1062891"/>
              <a:ext cx="10470810" cy="0"/>
            </a:xfrm>
            <a:prstGeom prst="line">
              <a:avLst/>
            </a:prstGeom>
            <a:ln w="19050">
              <a:solidFill>
                <a:srgbClr val="5A4E9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714522D4-74C0-4FB0-50DC-EA9006A01F64}"/>
                </a:ext>
              </a:extLst>
            </p:cNvPr>
            <p:cNvSpPr/>
            <p:nvPr/>
          </p:nvSpPr>
          <p:spPr>
            <a:xfrm>
              <a:off x="2036480" y="979153"/>
              <a:ext cx="148038" cy="148038"/>
            </a:xfrm>
            <a:prstGeom prst="ellipse">
              <a:avLst/>
            </a:prstGeom>
            <a:solidFill>
              <a:srgbClr val="2D2364"/>
            </a:solidFill>
            <a:ln w="12700">
              <a:solidFill>
                <a:srgbClr val="FFFFFF"/>
              </a:solidFill>
            </a:ln>
            <a:effectLst>
              <a:glow rad="101600">
                <a:srgbClr val="FFFFFF">
                  <a:alpha val="60000"/>
                </a:srgbClr>
              </a:glow>
            </a:effectLst>
          </p:spPr>
          <p:txBody>
            <a:bodyPr wrap="square" lIns="182880" tIns="182880" rIns="182880" bIns="182880" rtlCol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highlight>
                  <a:srgbClr val="5A4E94"/>
                </a:highlight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46EECF6A-3CE9-9CD7-D61C-102284AB61A7}"/>
                </a:ext>
              </a:extLst>
            </p:cNvPr>
            <p:cNvSpPr/>
            <p:nvPr/>
          </p:nvSpPr>
          <p:spPr>
            <a:xfrm>
              <a:off x="9210750" y="979153"/>
              <a:ext cx="148038" cy="148038"/>
            </a:xfrm>
            <a:prstGeom prst="ellipse">
              <a:avLst/>
            </a:prstGeom>
            <a:solidFill>
              <a:srgbClr val="2D2364"/>
            </a:solidFill>
            <a:ln w="12700">
              <a:solidFill>
                <a:srgbClr val="FFFFFF"/>
              </a:solidFill>
            </a:ln>
            <a:effectLst>
              <a:glow rad="101600">
                <a:srgbClr val="FFFFFF">
                  <a:alpha val="60000"/>
                </a:srgbClr>
              </a:glow>
            </a:effectLst>
          </p:spPr>
          <p:txBody>
            <a:bodyPr wrap="square" lIns="182880" tIns="182880" rIns="182880" bIns="182880" rtlCol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highlight>
                  <a:srgbClr val="5A4E94"/>
                </a:highlight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1D80C455-AE33-8F4B-D43F-6F50B8F3300F}"/>
                </a:ext>
              </a:extLst>
            </p:cNvPr>
            <p:cNvSpPr/>
            <p:nvPr/>
          </p:nvSpPr>
          <p:spPr>
            <a:xfrm>
              <a:off x="5679330" y="1018055"/>
              <a:ext cx="148038" cy="148038"/>
            </a:xfrm>
            <a:prstGeom prst="ellipse">
              <a:avLst/>
            </a:prstGeom>
            <a:solidFill>
              <a:srgbClr val="2D2364"/>
            </a:solidFill>
            <a:ln w="12700">
              <a:solidFill>
                <a:srgbClr val="FFFFFF"/>
              </a:solidFill>
            </a:ln>
            <a:effectLst>
              <a:glow rad="101600">
                <a:srgbClr val="FFFFFF">
                  <a:alpha val="60000"/>
                </a:srgbClr>
              </a:glow>
            </a:effectLst>
          </p:spPr>
          <p:txBody>
            <a:bodyPr wrap="square" lIns="182880" tIns="182880" rIns="182880" bIns="182880" rtlCol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1E2124"/>
                </a:solidFill>
                <a:effectLst/>
                <a:highlight>
                  <a:srgbClr val="5A4E94"/>
                </a:highlight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AD998D0-239B-F73A-E03F-78B1B231213E}"/>
                </a:ext>
              </a:extLst>
            </p:cNvPr>
            <p:cNvGrpSpPr/>
            <p:nvPr/>
          </p:nvGrpSpPr>
          <p:grpSpPr>
            <a:xfrm>
              <a:off x="469942" y="1180201"/>
              <a:ext cx="3429152" cy="477264"/>
              <a:chOff x="0" y="0"/>
              <a:chExt cx="2146048" cy="5264408"/>
            </a:xfrm>
            <a:solidFill>
              <a:srgbClr val="F6C65E"/>
            </a:solidFill>
          </p:grpSpPr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3C6126C5-9B12-F978-3CAE-0B55745F75E5}"/>
                  </a:ext>
                </a:extLst>
              </p:cNvPr>
              <p:cNvSpPr/>
              <p:nvPr/>
            </p:nvSpPr>
            <p:spPr>
              <a:xfrm>
                <a:off x="0" y="0"/>
                <a:ext cx="2146048" cy="5264408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" name="Rectangle : coins arrondis 4">
                <a:extLst>
                  <a:ext uri="{FF2B5EF4-FFF2-40B4-BE49-F238E27FC236}">
                    <a16:creationId xmlns:a16="http://schemas.microsoft.com/office/drawing/2014/main" id="{78D73C18-87C7-5C62-5A25-1AF4673BF848}"/>
                  </a:ext>
                </a:extLst>
              </p:cNvPr>
              <p:cNvSpPr txBox="1"/>
              <p:nvPr/>
            </p:nvSpPr>
            <p:spPr>
              <a:xfrm>
                <a:off x="0" y="2105763"/>
                <a:ext cx="2146048" cy="210576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marL="0" marR="0" lvl="0" indent="0" algn="ctr" defTabSz="1244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64C206CA-CDF9-FD76-DB42-97BFB796AA2B}"/>
                </a:ext>
              </a:extLst>
            </p:cNvPr>
            <p:cNvSpPr/>
            <p:nvPr/>
          </p:nvSpPr>
          <p:spPr>
            <a:xfrm flipH="1">
              <a:off x="854870" y="1300870"/>
              <a:ext cx="2520000" cy="241207"/>
            </a:xfrm>
            <a:prstGeom prst="roundRect">
              <a:avLst>
                <a:gd name="adj" fmla="val 50000"/>
              </a:avLst>
            </a:prstGeom>
            <a:solidFill>
              <a:srgbClr val="5A4E94"/>
            </a:solidFill>
            <a:ln w="12700">
              <a:solidFill>
                <a:srgbClr val="FFFFFF"/>
              </a:solidFill>
            </a:ln>
            <a:effectLst>
              <a:glow rad="101600">
                <a:srgbClr val="FFFFFF">
                  <a:alpha val="60000"/>
                </a:srgbClr>
              </a:glow>
            </a:effectLst>
          </p:spPr>
          <p:txBody>
            <a:bodyPr wrap="square" lIns="182880" tIns="182880" rIns="182880" bIns="182880" rtlCol="0" anchor="ctr"/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Objectif du Dossier</a:t>
              </a: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796E7E3B-F895-D470-544D-3B5406BA93B1}"/>
                </a:ext>
              </a:extLst>
            </p:cNvPr>
            <p:cNvSpPr/>
            <p:nvPr/>
          </p:nvSpPr>
          <p:spPr>
            <a:xfrm>
              <a:off x="4038771" y="1561513"/>
              <a:ext cx="3429153" cy="3913256"/>
            </a:xfrm>
            <a:prstGeom prst="roundRect">
              <a:avLst>
                <a:gd name="adj" fmla="val 370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00" cap="none" spc="0" normalizeH="0" baseline="0" noProof="0">
                <a:ln>
                  <a:noFill/>
                </a:ln>
                <a:solidFill>
                  <a:srgbClr val="ECBE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srgbClr val="ECBE5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Nous attendons de votre candidature :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ECBE5C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Une problématique claire, concrète et prioritaire, ancrée dans votre activité réelle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ECBE5C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Une description factuelle des pain points actuels et de leurs impacts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ECBE5C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Des hypothèses sur la manière dont l’IA générative ou agentique pourrait aider (Sans nécessité que la solution soit figée)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ECBE5C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Des éléments de faisabilité (données disponibles, contraintes, contexte terrain)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ECBE5C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Une capacité à tester un POC simple en une journée lors de l’Hackathon IA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ECBE5C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Une motivation claire à bénéficier de l’accompagnement onepoint</a:t>
              </a: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F4CAD723-0777-4748-BB2C-1A06939E1D71}"/>
                </a:ext>
              </a:extLst>
            </p:cNvPr>
            <p:cNvGrpSpPr/>
            <p:nvPr/>
          </p:nvGrpSpPr>
          <p:grpSpPr>
            <a:xfrm>
              <a:off x="4038772" y="1180201"/>
              <a:ext cx="3429152" cy="477264"/>
              <a:chOff x="0" y="0"/>
              <a:chExt cx="2146048" cy="5264408"/>
            </a:xfrm>
            <a:solidFill>
              <a:srgbClr val="F6C65E"/>
            </a:solidFill>
          </p:grpSpPr>
          <p:sp>
            <p:nvSpPr>
              <p:cNvPr id="33" name="Rectangle : coins arrondis 32">
                <a:extLst>
                  <a:ext uri="{FF2B5EF4-FFF2-40B4-BE49-F238E27FC236}">
                    <a16:creationId xmlns:a16="http://schemas.microsoft.com/office/drawing/2014/main" id="{5F833D33-4EEE-2B97-5823-C75BE06A455D}"/>
                  </a:ext>
                </a:extLst>
              </p:cNvPr>
              <p:cNvSpPr/>
              <p:nvPr/>
            </p:nvSpPr>
            <p:spPr>
              <a:xfrm>
                <a:off x="0" y="0"/>
                <a:ext cx="2146048" cy="5264408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4" name="Rectangle : coins arrondis 4">
                <a:extLst>
                  <a:ext uri="{FF2B5EF4-FFF2-40B4-BE49-F238E27FC236}">
                    <a16:creationId xmlns:a16="http://schemas.microsoft.com/office/drawing/2014/main" id="{39975C56-656A-53D0-BCA6-5AA71C794054}"/>
                  </a:ext>
                </a:extLst>
              </p:cNvPr>
              <p:cNvSpPr txBox="1"/>
              <p:nvPr/>
            </p:nvSpPr>
            <p:spPr>
              <a:xfrm>
                <a:off x="0" y="2105763"/>
                <a:ext cx="2146048" cy="210576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marL="0" marR="0" lvl="0" indent="0" algn="ctr" defTabSz="1244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0BD80CD8-B8C9-1E5E-2CAD-F0CD3E8EEC63}"/>
                </a:ext>
              </a:extLst>
            </p:cNvPr>
            <p:cNvSpPr/>
            <p:nvPr/>
          </p:nvSpPr>
          <p:spPr>
            <a:xfrm flipH="1">
              <a:off x="4499900" y="1300870"/>
              <a:ext cx="2520000" cy="241207"/>
            </a:xfrm>
            <a:prstGeom prst="roundRect">
              <a:avLst>
                <a:gd name="adj" fmla="val 50000"/>
              </a:avLst>
            </a:prstGeom>
            <a:solidFill>
              <a:srgbClr val="5A4E94"/>
            </a:solidFill>
            <a:ln w="12700">
              <a:solidFill>
                <a:srgbClr val="FFFFFF"/>
              </a:solidFill>
            </a:ln>
            <a:effectLst>
              <a:glow rad="101600">
                <a:srgbClr val="FFFFFF">
                  <a:alpha val="60000"/>
                </a:srgbClr>
              </a:glow>
            </a:effectLst>
          </p:spPr>
          <p:txBody>
            <a:bodyPr wrap="square" lIns="182880" tIns="182880" rIns="182880" bIns="182880" rtlCol="0" anchor="ctr"/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Ce qui est attendu</a:t>
              </a:r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69ACAF0D-3822-B20B-4676-752D19737502}"/>
                </a:ext>
              </a:extLst>
            </p:cNvPr>
            <p:cNvSpPr/>
            <p:nvPr/>
          </p:nvSpPr>
          <p:spPr>
            <a:xfrm>
              <a:off x="7637659" y="1567573"/>
              <a:ext cx="3429153" cy="3913256"/>
            </a:xfrm>
            <a:prstGeom prst="roundRect">
              <a:avLst>
                <a:gd name="adj" fmla="val 370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00" cap="none" spc="0" normalizeH="0" baseline="0" noProof="0">
                <a:ln>
                  <a:noFill/>
                </a:ln>
                <a:solidFill>
                  <a:srgbClr val="ECBE5C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srgbClr val="ECBE5C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Les candidatures seront évaluées sur la base d’une grille structurée, notamment selon les critères suivants :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Clarté et importance de la problématique adressée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Impact potentiel du sujet, notamment au regard des enjeux du secteur de l’énergie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Pertinence de l’IA générative / agentique pour traiter cette problématique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Faisabilité dans le cadre de l’Hackathon IA (POC testable en une journée)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200" b="1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Times New Roman" panose="02020603050405020304" pitchFamily="18" charset="0"/>
                </a:rPr>
                <a:t>Motivation de l’équipe et adéquation avec le prix (accompagnement Onepoint)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81F837F4-F11B-6D1B-F4BC-A454FE670697}"/>
                </a:ext>
              </a:extLst>
            </p:cNvPr>
            <p:cNvGrpSpPr/>
            <p:nvPr/>
          </p:nvGrpSpPr>
          <p:grpSpPr>
            <a:xfrm>
              <a:off x="7637660" y="1186261"/>
              <a:ext cx="3429152" cy="477264"/>
              <a:chOff x="0" y="0"/>
              <a:chExt cx="2146048" cy="5264408"/>
            </a:xfrm>
            <a:solidFill>
              <a:srgbClr val="F6C65E"/>
            </a:solidFill>
          </p:grpSpPr>
          <p:sp>
            <p:nvSpPr>
              <p:cNvPr id="40" name="Rectangle : coins arrondis 39">
                <a:extLst>
                  <a:ext uri="{FF2B5EF4-FFF2-40B4-BE49-F238E27FC236}">
                    <a16:creationId xmlns:a16="http://schemas.microsoft.com/office/drawing/2014/main" id="{5F5ED9E1-AFB9-DD12-58E9-41CC45179D64}"/>
                  </a:ext>
                </a:extLst>
              </p:cNvPr>
              <p:cNvSpPr/>
              <p:nvPr/>
            </p:nvSpPr>
            <p:spPr>
              <a:xfrm>
                <a:off x="0" y="0"/>
                <a:ext cx="2146048" cy="5264408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1" name="Rectangle : coins arrondis 4">
                <a:extLst>
                  <a:ext uri="{FF2B5EF4-FFF2-40B4-BE49-F238E27FC236}">
                    <a16:creationId xmlns:a16="http://schemas.microsoft.com/office/drawing/2014/main" id="{AA0EE477-0873-CC7F-CFFC-6C9C688BB2F0}"/>
                  </a:ext>
                </a:extLst>
              </p:cNvPr>
              <p:cNvSpPr txBox="1"/>
              <p:nvPr/>
            </p:nvSpPr>
            <p:spPr>
              <a:xfrm>
                <a:off x="0" y="2105763"/>
                <a:ext cx="2146048" cy="210576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marL="0" marR="0" lvl="0" indent="0" algn="ctr" defTabSz="1244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86E8955C-3511-BBE5-1856-3B73FB025607}"/>
                </a:ext>
              </a:extLst>
            </p:cNvPr>
            <p:cNvSpPr/>
            <p:nvPr/>
          </p:nvSpPr>
          <p:spPr>
            <a:xfrm flipH="1">
              <a:off x="8047988" y="1306930"/>
              <a:ext cx="2520000" cy="241207"/>
            </a:xfrm>
            <a:prstGeom prst="roundRect">
              <a:avLst>
                <a:gd name="adj" fmla="val 50000"/>
              </a:avLst>
            </a:prstGeom>
            <a:solidFill>
              <a:srgbClr val="5A4E94"/>
            </a:solidFill>
            <a:ln w="12700">
              <a:solidFill>
                <a:srgbClr val="FFFFFF"/>
              </a:solidFill>
            </a:ln>
            <a:effectLst>
              <a:glow rad="101600">
                <a:srgbClr val="FFFFFF">
                  <a:alpha val="60000"/>
                </a:srgbClr>
              </a:glow>
            </a:effectLst>
          </p:spPr>
          <p:txBody>
            <a:bodyPr wrap="square" lIns="182880" tIns="182880" rIns="182880" bIns="182880" rtlCol="0" anchor="ctr"/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Analyse des Candidatures</a:t>
              </a:r>
            </a:p>
          </p:txBody>
        </p: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E6163C14-B86A-C8A3-8E23-6FE54718535E}"/>
              </a:ext>
            </a:extLst>
          </p:cNvPr>
          <p:cNvSpPr/>
          <p:nvPr/>
        </p:nvSpPr>
        <p:spPr>
          <a:xfrm>
            <a:off x="632465" y="5418006"/>
            <a:ext cx="4717977" cy="1278751"/>
          </a:xfrm>
          <a:prstGeom prst="roundRect">
            <a:avLst>
              <a:gd name="adj" fmla="val 4075"/>
            </a:avLst>
          </a:prstGeom>
          <a:solidFill>
            <a:srgbClr val="F6C6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763916DD-1F70-9183-9280-1B1256B107AA}"/>
              </a:ext>
            </a:extLst>
          </p:cNvPr>
          <p:cNvSpPr/>
          <p:nvPr/>
        </p:nvSpPr>
        <p:spPr>
          <a:xfrm>
            <a:off x="5484408" y="5418005"/>
            <a:ext cx="5743946" cy="1278751"/>
          </a:xfrm>
          <a:prstGeom prst="roundRect">
            <a:avLst>
              <a:gd name="adj" fmla="val 4075"/>
            </a:avLst>
          </a:prstGeom>
          <a:solidFill>
            <a:srgbClr val="F6C6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48DA7388-D5C5-2D68-CB46-4225B846AED6}"/>
              </a:ext>
            </a:extLst>
          </p:cNvPr>
          <p:cNvSpPr/>
          <p:nvPr/>
        </p:nvSpPr>
        <p:spPr>
          <a:xfrm flipH="1">
            <a:off x="740465" y="5473023"/>
            <a:ext cx="2520000" cy="241207"/>
          </a:xfrm>
          <a:prstGeom prst="roundRect">
            <a:avLst>
              <a:gd name="adj" fmla="val 50000"/>
            </a:avLst>
          </a:prstGeom>
          <a:solidFill>
            <a:srgbClr val="5A4E9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Ce qui n’est pas attendu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2DD2B201-752D-2D27-9D38-214BD02B5558}"/>
              </a:ext>
            </a:extLst>
          </p:cNvPr>
          <p:cNvSpPr/>
          <p:nvPr/>
        </p:nvSpPr>
        <p:spPr>
          <a:xfrm flipH="1">
            <a:off x="5594373" y="5473023"/>
            <a:ext cx="2520000" cy="241207"/>
          </a:xfrm>
          <a:prstGeom prst="roundRect">
            <a:avLst>
              <a:gd name="adj" fmla="val 50000"/>
            </a:avLst>
          </a:prstGeom>
          <a:solidFill>
            <a:srgbClr val="5A4E9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Logique du prix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311791F-526C-B5DD-CBD0-91F05B35780A}"/>
              </a:ext>
            </a:extLst>
          </p:cNvPr>
          <p:cNvSpPr txBox="1"/>
          <p:nvPr/>
        </p:nvSpPr>
        <p:spPr>
          <a:xfrm>
            <a:off x="5467185" y="5728370"/>
            <a:ext cx="5786122" cy="927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1" i="1" u="none" strike="noStrike" kern="1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Le prix de l’Hackathon IA est un accompagnement dédié sur le cas d’usage IA.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1" i="1" u="none" strike="noStrike" kern="1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Il sera attribué à la startup ayant démontré le meilleur potentiel d’impact et d’ambition autour d’un cas d’usage IA et pour laquelle cet accompagnement constituera le plus fort levier de passage à l’échelle.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76141734-B193-493D-E94E-20839A23B0D3}"/>
              </a:ext>
            </a:extLst>
          </p:cNvPr>
          <p:cNvSpPr txBox="1"/>
          <p:nvPr/>
        </p:nvSpPr>
        <p:spPr>
          <a:xfrm>
            <a:off x="687300" y="5728370"/>
            <a:ext cx="4676437" cy="978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1" i="1" u="none" strike="noStrike" kern="1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Une solution IA déjà développée ou industrialisée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1" i="1" u="none" strike="noStrike" kern="1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Un projet de machine </a:t>
            </a:r>
            <a:r>
              <a:rPr kumimoji="0" lang="fr-FR" sz="1200" b="1" i="1" u="none" strike="noStrike" kern="100" cap="none" spc="0" normalizeH="0" baseline="0" noProof="0" err="1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learning</a:t>
            </a:r>
            <a:r>
              <a:rPr kumimoji="0" lang="fr-FR" sz="1200" b="1" i="1" u="none" strike="noStrike" kern="1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 prédictif ou d’IA traditionnelle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1" i="1" u="none" strike="noStrike" kern="1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Un dossier purement technologique sans lien clair avec un problème métier réel.</a:t>
            </a:r>
          </a:p>
        </p:txBody>
      </p:sp>
      <p:pic>
        <p:nvPicPr>
          <p:cNvPr id="60" name="Image 59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21ECC9C-FCAB-2AE3-6BDA-4B731D4D1D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0511" y="41748"/>
            <a:ext cx="1418343" cy="7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9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5E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CF1681-2CD8-61A3-B0A8-0CB3AE7CB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4E4763C-1379-4B26-A01F-09FDAE1D57CC}"/>
              </a:ext>
            </a:extLst>
          </p:cNvPr>
          <p:cNvSpPr txBox="1"/>
          <p:nvPr/>
        </p:nvSpPr>
        <p:spPr>
          <a:xfrm>
            <a:off x="579259" y="256519"/>
            <a:ext cx="93214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Fiche d’Informations</a:t>
            </a:r>
            <a:r>
              <a:rPr kumimoji="0" lang="fr-FR" sz="2400" b="1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[À remplir]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B1EBAE-1207-0A1C-0A8B-2A3F1DC624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9942" y="256519"/>
            <a:ext cx="89748" cy="477266"/>
          </a:xfrm>
          <a:prstGeom prst="rect">
            <a:avLst/>
          </a:prstGeom>
          <a:solidFill>
            <a:srgbClr val="5A4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4" name="Image 43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67B6E4B-28A3-2544-E54C-BDD2D27A2F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0511" y="41748"/>
            <a:ext cx="1418343" cy="7174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82E8473-20BD-4528-A6C1-3DBBAD3A1C61}"/>
              </a:ext>
            </a:extLst>
          </p:cNvPr>
          <p:cNvSpPr txBox="1"/>
          <p:nvPr/>
        </p:nvSpPr>
        <p:spPr>
          <a:xfrm>
            <a:off x="433960" y="776387"/>
            <a:ext cx="9535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>
                <a:solidFill>
                  <a:srgbClr val="F6C65E"/>
                </a:solidFill>
              </a:rPr>
              <a:t>Informations complémentaires sur l’entreprise et la participation à l’Hackathon IA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334231D3-3D4C-AFE1-BCE5-F4B59B18EDC3}"/>
              </a:ext>
            </a:extLst>
          </p:cNvPr>
          <p:cNvGrpSpPr/>
          <p:nvPr/>
        </p:nvGrpSpPr>
        <p:grpSpPr>
          <a:xfrm>
            <a:off x="177006" y="1182470"/>
            <a:ext cx="11837989" cy="5495741"/>
            <a:chOff x="226193" y="1182470"/>
            <a:chExt cx="11837989" cy="549574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9B26E39-96AC-CF7C-816F-86A9228B019E}"/>
                </a:ext>
              </a:extLst>
            </p:cNvPr>
            <p:cNvSpPr>
              <a:spLocks/>
            </p:cNvSpPr>
            <p:nvPr/>
          </p:nvSpPr>
          <p:spPr>
            <a:xfrm>
              <a:off x="226193" y="1188321"/>
              <a:ext cx="3095820" cy="3274372"/>
            </a:xfrm>
            <a:prstGeom prst="roundRect">
              <a:avLst>
                <a:gd name="adj" fmla="val 319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FC4A69F-5E8B-D4CB-24C5-F11683BD2125}"/>
                </a:ext>
              </a:extLst>
            </p:cNvPr>
            <p:cNvSpPr/>
            <p:nvPr/>
          </p:nvSpPr>
          <p:spPr>
            <a:xfrm>
              <a:off x="347423" y="1253354"/>
              <a:ext cx="2853361" cy="252677"/>
            </a:xfrm>
            <a:prstGeom prst="roundRect">
              <a:avLst>
                <a:gd name="adj" fmla="val 40157"/>
              </a:avLst>
            </a:prstGeom>
            <a:solidFill>
              <a:srgbClr val="F6C65E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Profils pressentis pour participer à l’Hackathon IA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DDB92DE-A559-5DBA-0DE9-95348825DF1F}"/>
                </a:ext>
              </a:extLst>
            </p:cNvPr>
            <p:cNvSpPr txBox="1"/>
            <p:nvPr/>
          </p:nvSpPr>
          <p:spPr>
            <a:xfrm>
              <a:off x="275353" y="1554204"/>
              <a:ext cx="2974591" cy="283154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lang="fr-FR" sz="1100" b="1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2 profils</a:t>
              </a: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 pressentis pour participer à l’Hackathon IA :</a:t>
              </a:r>
            </a:p>
            <a:p>
              <a:pPr lvl="0">
                <a:spcBef>
                  <a:spcPts val="600"/>
                </a:spcBef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CEO / Fondateur </a:t>
              </a:r>
              <a:r>
                <a:rPr lang="fr-FR" sz="11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– </a:t>
              </a:r>
              <a:r>
                <a:rPr lang="fr-FR" sz="1100" i="1">
                  <a:solidFill>
                    <a:srgbClr val="F6C65E"/>
                  </a:solidFill>
                  <a:latin typeface="Roboto"/>
                  <a:ea typeface="Roboto"/>
                  <a:cs typeface="Roboto"/>
                </a:rPr>
                <a:t>[Nom, poste]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CTO / Tech / Data – </a:t>
              </a:r>
              <a:r>
                <a:rPr kumimoji="0" lang="fr-FR" sz="1100" b="0" i="1" u="none" strike="noStrike" kern="1200" cap="none" spc="0" normalizeH="0" baseline="0" noProof="0">
                  <a:ln>
                    <a:noFill/>
                  </a:ln>
                  <a:solidFill>
                    <a:srgbClr val="F6C65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[Nom, poste]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Autre : …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Aurez-vous un utilisateur final (client ou personne proche de la cible) disponible pour réagir au prototype (feedback en direct) pendant le jour J ?</a:t>
              </a:r>
            </a:p>
            <a:p>
              <a:pPr lvl="0">
                <a:spcBef>
                  <a:spcPts val="300"/>
                </a:spcBef>
                <a:defRPr/>
              </a:pPr>
              <a:r>
                <a:rPr lang="fr-FR" sz="11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☐ Oui</a:t>
              </a:r>
            </a:p>
            <a:p>
              <a:pPr lvl="0">
                <a:spcBef>
                  <a:spcPts val="300"/>
                </a:spcBef>
                <a:defRPr/>
              </a:pPr>
              <a:r>
                <a:rPr lang="fr-FR" sz="11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☐ Non</a:t>
              </a:r>
              <a:endParaRPr lang="fr-FR" sz="1100" b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  <a:p>
              <a:pPr>
                <a:spcBef>
                  <a:spcPts val="600"/>
                </a:spcBef>
                <a:defRPr/>
              </a:pPr>
              <a:r>
                <a:rPr lang="fr-FR" sz="1100" b="1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Commentaire :</a:t>
              </a:r>
              <a:r>
                <a:rPr lang="fr-FR" sz="1100" b="1">
                  <a:solidFill>
                    <a:srgbClr val="F6C65E"/>
                  </a:solidFill>
                  <a:latin typeface="Roboto"/>
                  <a:ea typeface="Roboto"/>
                  <a:cs typeface="Roboto"/>
                </a:rPr>
                <a:t> …</a:t>
              </a:r>
              <a:endParaRPr lang="fr-FR" sz="11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357B2D09-851A-80C3-CD7C-AE46F2298B84}"/>
                </a:ext>
              </a:extLst>
            </p:cNvPr>
            <p:cNvSpPr>
              <a:spLocks/>
            </p:cNvSpPr>
            <p:nvPr/>
          </p:nvSpPr>
          <p:spPr>
            <a:xfrm>
              <a:off x="226193" y="4541525"/>
              <a:ext cx="3095820" cy="2122431"/>
            </a:xfrm>
            <a:prstGeom prst="roundRect">
              <a:avLst>
                <a:gd name="adj" fmla="val 319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8FB8ABBC-9BCA-DADB-9322-4E04DCC95E02}"/>
                </a:ext>
              </a:extLst>
            </p:cNvPr>
            <p:cNvSpPr/>
            <p:nvPr/>
          </p:nvSpPr>
          <p:spPr>
            <a:xfrm>
              <a:off x="335967" y="4603727"/>
              <a:ext cx="2853361" cy="252677"/>
            </a:xfrm>
            <a:prstGeom prst="roundRect">
              <a:avLst>
                <a:gd name="adj" fmla="val 40157"/>
              </a:avLst>
            </a:prstGeom>
            <a:solidFill>
              <a:srgbClr val="F6C65E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Capacité de décision pendant l’Hackathon IA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1C26617-8BFE-81C1-3AAF-E45B538654B5}"/>
                </a:ext>
              </a:extLst>
            </p:cNvPr>
            <p:cNvSpPr txBox="1"/>
            <p:nvPr/>
          </p:nvSpPr>
          <p:spPr>
            <a:xfrm>
              <a:off x="275353" y="4682385"/>
              <a:ext cx="2974591" cy="19774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Les participants pressentis auront‑ils la capacité de prendre des décisions (arbitrages, priorisation, choix de périmètre) pendant l’Hackathon IA 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Oui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Partiellement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Non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1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Commentaire :</a:t>
              </a: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rgbClr val="F6C65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 …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3E2D387A-0BDA-AA96-6095-161A01D63978}"/>
                </a:ext>
              </a:extLst>
            </p:cNvPr>
            <p:cNvSpPr>
              <a:spLocks/>
            </p:cNvSpPr>
            <p:nvPr/>
          </p:nvSpPr>
          <p:spPr>
            <a:xfrm>
              <a:off x="3443243" y="1188321"/>
              <a:ext cx="3095820" cy="2551211"/>
            </a:xfrm>
            <a:prstGeom prst="roundRect">
              <a:avLst>
                <a:gd name="adj" fmla="val 319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4BAE396D-BA5D-8E35-F5A3-6EECF607C9E4}"/>
                </a:ext>
              </a:extLst>
            </p:cNvPr>
            <p:cNvSpPr/>
            <p:nvPr/>
          </p:nvSpPr>
          <p:spPr>
            <a:xfrm>
              <a:off x="3564473" y="1253354"/>
              <a:ext cx="2853361" cy="357888"/>
            </a:xfrm>
            <a:prstGeom prst="roundRect">
              <a:avLst>
                <a:gd name="adj" fmla="val 40157"/>
              </a:avLst>
            </a:prstGeom>
            <a:solidFill>
              <a:srgbClr val="F6C65E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Données &amp; besoins techniques pour l’Hackathon IA (Jour J)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52A93A6-62A8-81EE-9B10-2D038178DC39}"/>
                </a:ext>
              </a:extLst>
            </p:cNvPr>
            <p:cNvSpPr txBox="1"/>
            <p:nvPr/>
          </p:nvSpPr>
          <p:spPr>
            <a:xfrm>
              <a:off x="3492403" y="1652527"/>
              <a:ext cx="2986741" cy="178510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Prévoyez‑vous de travailler avec :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Vos propres données / fichiers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Des données fournies par l’organisation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Les deux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À définir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1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Avez‑vous des contraintes particulières à signaler (données sensibles, formats, accès, outils, etc.) ou autres commentaires 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rgbClr val="F6C65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………</a:t>
              </a: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0E09DD6D-4609-6F83-3407-10B14AB147ED}"/>
                </a:ext>
              </a:extLst>
            </p:cNvPr>
            <p:cNvSpPr>
              <a:spLocks/>
            </p:cNvSpPr>
            <p:nvPr/>
          </p:nvSpPr>
          <p:spPr>
            <a:xfrm>
              <a:off x="3443243" y="3815017"/>
              <a:ext cx="3095820" cy="2848939"/>
            </a:xfrm>
            <a:prstGeom prst="roundRect">
              <a:avLst>
                <a:gd name="adj" fmla="val 319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0E9D649B-CA83-D81A-F6BE-C20FC485A587}"/>
                </a:ext>
              </a:extLst>
            </p:cNvPr>
            <p:cNvSpPr/>
            <p:nvPr/>
          </p:nvSpPr>
          <p:spPr>
            <a:xfrm>
              <a:off x="3564473" y="3870485"/>
              <a:ext cx="2853361" cy="357888"/>
            </a:xfrm>
            <a:prstGeom prst="roundRect">
              <a:avLst>
                <a:gd name="adj" fmla="val 40157"/>
              </a:avLst>
            </a:prstGeom>
            <a:solidFill>
              <a:srgbClr val="F6C65E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Données &amp; besoins techniques pour l’Hackathon IA (Jour J)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32FEF91-474F-BE52-4FF4-23284AF4A054}"/>
                </a:ext>
              </a:extLst>
            </p:cNvPr>
            <p:cNvSpPr txBox="1"/>
            <p:nvPr/>
          </p:nvSpPr>
          <p:spPr>
            <a:xfrm>
              <a:off x="3482976" y="4270720"/>
              <a:ext cx="3054177" cy="23775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En cas de sélection / victoire, seriez‑vous en capacité de mobiliser après l’Hackathon IA :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Temps équipe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Ressources techniques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Tests terrain / utilisateurs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Autre : ………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1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Ce sujet dispose‑t‑il d’un porteur ou sponsor interne identifié 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Oui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Non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fr-FR" sz="1100" b="1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Commentaire :</a:t>
              </a:r>
              <a:r>
                <a:rPr lang="fr-FR" sz="1100" b="1">
                  <a:solidFill>
                    <a:srgbClr val="F6C65E"/>
                  </a:solidFill>
                  <a:latin typeface="Roboto"/>
                  <a:ea typeface="Roboto"/>
                  <a:cs typeface="Roboto"/>
                </a:rPr>
                <a:t> …</a:t>
              </a:r>
              <a:endParaRPr lang="fr-FR" sz="11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u="none" strike="noStrike" kern="1200" cap="none" spc="0" normalizeH="0" baseline="0" noProof="0">
                <a:ln>
                  <a:noFill/>
                </a:ln>
                <a:solidFill>
                  <a:srgbClr val="F6C65E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C1042B06-E68B-E5F1-5DE9-87CFD1892A9E}"/>
                </a:ext>
              </a:extLst>
            </p:cNvPr>
            <p:cNvSpPr>
              <a:spLocks/>
            </p:cNvSpPr>
            <p:nvPr/>
          </p:nvSpPr>
          <p:spPr>
            <a:xfrm>
              <a:off x="6665956" y="1188321"/>
              <a:ext cx="3095820" cy="2243953"/>
            </a:xfrm>
            <a:prstGeom prst="roundRect">
              <a:avLst>
                <a:gd name="adj" fmla="val 319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B8A382B0-EEB0-2D4C-2B39-4631D32696BE}"/>
                </a:ext>
              </a:extLst>
            </p:cNvPr>
            <p:cNvSpPr/>
            <p:nvPr/>
          </p:nvSpPr>
          <p:spPr>
            <a:xfrm>
              <a:off x="6787186" y="1253354"/>
              <a:ext cx="2853361" cy="252677"/>
            </a:xfrm>
            <a:prstGeom prst="roundRect">
              <a:avLst>
                <a:gd name="adj" fmla="val 40157"/>
              </a:avLst>
            </a:prstGeom>
            <a:solidFill>
              <a:srgbClr val="F6C65E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Informations pratiques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E3C5D717-05AB-595B-B604-B527B2A973C4}"/>
                </a:ext>
              </a:extLst>
            </p:cNvPr>
            <p:cNvSpPr txBox="1"/>
            <p:nvPr/>
          </p:nvSpPr>
          <p:spPr>
            <a:xfrm>
              <a:off x="6726570" y="1509519"/>
              <a:ext cx="2974591" cy="19543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Contraintes particulières à anticiper (disponibilités, langue, logistique, etc.):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rgbClr val="F6C65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………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100" b="1">
                <a:solidFill>
                  <a:srgbClr val="F6C65E"/>
                </a:solidFill>
                <a:latin typeface="Roboto"/>
                <a:ea typeface="Roboto"/>
                <a:cs typeface="Robo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100" b="1">
                <a:solidFill>
                  <a:srgbClr val="F6C65E"/>
                </a:solidFill>
                <a:latin typeface="Roboto"/>
                <a:ea typeface="Roboto"/>
                <a:cs typeface="Robo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u="none" strike="noStrike" kern="1200" cap="none" spc="0" normalizeH="0" baseline="0" noProof="0">
                <a:ln>
                  <a:noFill/>
                </a:ln>
                <a:solidFill>
                  <a:srgbClr val="F6C65E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u="none" strike="noStrike" kern="1200" cap="none" spc="0" normalizeH="0" baseline="0" noProof="0">
                <a:ln>
                  <a:noFill/>
                </a:ln>
                <a:solidFill>
                  <a:srgbClr val="F6C65E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Besoin éventuel de supports ou d’échanges en anglais :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Oui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Non</a:t>
              </a:r>
              <a:endParaRPr kumimoji="0" lang="fr-FR" sz="1100" u="none" strike="noStrike" kern="1200" cap="none" spc="0" normalizeH="0" baseline="0" noProof="0">
                <a:ln>
                  <a:noFill/>
                </a:ln>
                <a:solidFill>
                  <a:srgbClr val="F6C65E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E5F8B699-8606-897C-D748-1F6BD0A51874}"/>
                </a:ext>
              </a:extLst>
            </p:cNvPr>
            <p:cNvSpPr>
              <a:spLocks/>
            </p:cNvSpPr>
            <p:nvPr/>
          </p:nvSpPr>
          <p:spPr>
            <a:xfrm>
              <a:off x="6666883" y="3497307"/>
              <a:ext cx="3095820" cy="3166649"/>
            </a:xfrm>
            <a:prstGeom prst="roundRect">
              <a:avLst>
                <a:gd name="adj" fmla="val 319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4B087C80-F023-4702-2756-FCA31A5F4890}"/>
                </a:ext>
              </a:extLst>
            </p:cNvPr>
            <p:cNvSpPr/>
            <p:nvPr/>
          </p:nvSpPr>
          <p:spPr>
            <a:xfrm>
              <a:off x="6788113" y="3562340"/>
              <a:ext cx="2853361" cy="252677"/>
            </a:xfrm>
            <a:prstGeom prst="roundRect">
              <a:avLst>
                <a:gd name="adj" fmla="val 40157"/>
              </a:avLst>
            </a:prstGeom>
            <a:solidFill>
              <a:srgbClr val="F6C65E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Usage de l’IA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6D13865A-AE32-3948-A328-DF5FA8852BF8}"/>
                </a:ext>
              </a:extLst>
            </p:cNvPr>
            <p:cNvSpPr txBox="1"/>
            <p:nvPr/>
          </p:nvSpPr>
          <p:spPr>
            <a:xfrm>
              <a:off x="6716043" y="3863190"/>
              <a:ext cx="2974591" cy="280076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Niveau actuel de maturité IA :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Aucun usage IA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Exploration / tests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Usages IA en production (partiels)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IA déjà déployée à l’échelle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1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Avez‑vous déjà utilisé :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IA générative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IA agentique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Aucune des deux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1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Ces usages sont‑ils liés à la problématique présentée ?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Oui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Non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☐ Partiellement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331F4DE2-CFF2-881F-AFC6-27DEF56BBBD8}"/>
                </a:ext>
              </a:extLst>
            </p:cNvPr>
            <p:cNvSpPr txBox="1"/>
            <p:nvPr/>
          </p:nvSpPr>
          <p:spPr>
            <a:xfrm>
              <a:off x="7943734" y="6416601"/>
              <a:ext cx="200578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050" b="1" i="1">
                  <a:solidFill>
                    <a:srgbClr val="F6C65E"/>
                  </a:solidFill>
                </a:rPr>
                <a:t>(indicatif – non-prérequis)</a:t>
              </a:r>
            </a:p>
          </p:txBody>
        </p:sp>
        <p:sp>
          <p:nvSpPr>
            <p:cNvPr id="58" name="Rectangle : coins arrondis 57">
              <a:extLst>
                <a:ext uri="{FF2B5EF4-FFF2-40B4-BE49-F238E27FC236}">
                  <a16:creationId xmlns:a16="http://schemas.microsoft.com/office/drawing/2014/main" id="{3A9DFBFF-05F3-229A-4D56-BEFDFC5840A6}"/>
                </a:ext>
              </a:extLst>
            </p:cNvPr>
            <p:cNvSpPr>
              <a:spLocks/>
            </p:cNvSpPr>
            <p:nvPr/>
          </p:nvSpPr>
          <p:spPr>
            <a:xfrm>
              <a:off x="9883006" y="1182470"/>
              <a:ext cx="2181175" cy="5481486"/>
            </a:xfrm>
            <a:prstGeom prst="roundRect">
              <a:avLst>
                <a:gd name="adj" fmla="val 3195"/>
              </a:avLst>
            </a:prstGeom>
            <a:solidFill>
              <a:srgbClr val="2D23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0B2B8BDE-8881-4A02-B6B5-976F722F63DD}"/>
                </a:ext>
              </a:extLst>
            </p:cNvPr>
            <p:cNvSpPr/>
            <p:nvPr/>
          </p:nvSpPr>
          <p:spPr>
            <a:xfrm>
              <a:off x="9969544" y="1255050"/>
              <a:ext cx="1996263" cy="397477"/>
            </a:xfrm>
            <a:prstGeom prst="roundRect">
              <a:avLst>
                <a:gd name="adj" fmla="val 40157"/>
              </a:avLst>
            </a:prstGeom>
            <a:solidFill>
              <a:srgbClr val="F6C65E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Autres commentaires à ajouter à la candidature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2096297A-86CD-60E1-3ADB-85D4CE74DB67}"/>
                </a:ext>
              </a:extLst>
            </p:cNvPr>
            <p:cNvSpPr txBox="1"/>
            <p:nvPr/>
          </p:nvSpPr>
          <p:spPr>
            <a:xfrm>
              <a:off x="9924926" y="1713790"/>
              <a:ext cx="213925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u="none" strike="noStrike" kern="1200" cap="none" spc="0" normalizeH="0" baseline="0" noProof="0">
                  <a:ln>
                    <a:noFill/>
                  </a:ln>
                  <a:solidFill>
                    <a:srgbClr val="F6C65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…</a:t>
              </a:r>
              <a:endParaRPr kumimoji="0" lang="fr-FR" sz="1100" u="none" strike="noStrike" kern="1200" cap="none" spc="0" normalizeH="0" baseline="0" noProof="0">
                <a:ln>
                  <a:noFill/>
                </a:ln>
                <a:solidFill>
                  <a:srgbClr val="F6C65E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28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5E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40BF36-4794-C8B9-5A94-AB8544D5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B18D45-CFA7-CBB0-88B9-76307565A497}"/>
              </a:ext>
            </a:extLst>
          </p:cNvPr>
          <p:cNvSpPr txBox="1"/>
          <p:nvPr/>
        </p:nvSpPr>
        <p:spPr>
          <a:xfrm>
            <a:off x="579259" y="256519"/>
            <a:ext cx="93214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Fiche Problématique </a:t>
            </a:r>
            <a:r>
              <a:rPr lang="fr-FR" sz="2400" b="1" i="1">
                <a:solidFill>
                  <a:srgbClr val="2D2464"/>
                </a:solidFill>
                <a:latin typeface="Roboto"/>
                <a:ea typeface="Roboto"/>
                <a:cs typeface="Roboto"/>
              </a:rPr>
              <a:t>[À remplir]</a:t>
            </a:r>
            <a:endParaRPr kumimoji="0" lang="fr-FR" sz="2400" b="1" i="1" u="none" strike="noStrike" kern="1200" cap="none" spc="0" normalizeH="0" baseline="0" noProof="0">
              <a:ln>
                <a:noFill/>
              </a:ln>
              <a:solidFill>
                <a:srgbClr val="2D2464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403C3-B90F-8C29-A0EE-09971F9214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9942" y="256519"/>
            <a:ext cx="89748" cy="477266"/>
          </a:xfrm>
          <a:prstGeom prst="rect">
            <a:avLst/>
          </a:prstGeom>
          <a:solidFill>
            <a:srgbClr val="5A4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C30EC92-9D3C-C6AF-EECB-1813455BB7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5136" y="908716"/>
            <a:ext cx="11461729" cy="5720684"/>
          </a:xfrm>
          <a:prstGeom prst="roundRect">
            <a:avLst>
              <a:gd name="adj" fmla="val 3195"/>
            </a:avLst>
          </a:prstGeom>
          <a:solidFill>
            <a:srgbClr val="2D2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45145A-A570-4E30-660F-721935BAF3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1408" y="1015102"/>
            <a:ext cx="11169184" cy="505354"/>
          </a:xfrm>
          <a:prstGeom prst="roundRect">
            <a:avLst>
              <a:gd name="adj" fmla="val 40157"/>
            </a:avLst>
          </a:prstGeom>
          <a:solidFill>
            <a:srgbClr val="F6C6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B59E96A-73E1-E7F9-F956-4E6273296B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59690" y="1080374"/>
            <a:ext cx="2145410" cy="349410"/>
          </a:xfrm>
          <a:prstGeom prst="roundRect">
            <a:avLst>
              <a:gd name="adj" fmla="val 50000"/>
            </a:avLst>
          </a:prstGeom>
          <a:solidFill>
            <a:srgbClr val="5A4E94"/>
          </a:solidFill>
          <a:ln w="12700"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</p:spPr>
        <p:txBody>
          <a:bodyPr wrap="square" lIns="182880" tIns="182880" rIns="182880" bIns="182880"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Problématique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FD0DB3-2A20-E673-6A57-A8B0BC160E5F}"/>
              </a:ext>
            </a:extLst>
          </p:cNvPr>
          <p:cNvSpPr txBox="1"/>
          <p:nvPr/>
        </p:nvSpPr>
        <p:spPr>
          <a:xfrm>
            <a:off x="2730500" y="1040021"/>
            <a:ext cx="89018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Donnez un titre clair et explicite qui résume le problème principal à adresser, du point de vue métier ou opérationnel (et non une solution ou une technologie).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010AF0-9EA6-7A8C-3F9E-1A812AAE4D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1408" y="1654544"/>
            <a:ext cx="5502262" cy="1724555"/>
          </a:xfrm>
          <a:prstGeom prst="roundRect">
            <a:avLst>
              <a:gd name="adj" fmla="val 10000"/>
            </a:avLst>
          </a:prstGeom>
          <a:solidFill>
            <a:srgbClr val="FCF1D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Utilisateur Cible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A8AC9B3-0CE2-10B5-37E3-7A281E5D20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78332" y="1654544"/>
            <a:ext cx="5502262" cy="1724555"/>
          </a:xfrm>
          <a:prstGeom prst="roundRect">
            <a:avLst>
              <a:gd name="adj" fmla="val 10000"/>
            </a:avLst>
          </a:prstGeom>
          <a:solidFill>
            <a:srgbClr val="FCF1D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Description détaillée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86A8849-9237-A307-755F-728B1BF83D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1408" y="3535043"/>
            <a:ext cx="5502262" cy="1724555"/>
          </a:xfrm>
          <a:prstGeom prst="roundRect">
            <a:avLst>
              <a:gd name="adj" fmla="val 10000"/>
            </a:avLst>
          </a:prstGeom>
          <a:solidFill>
            <a:srgbClr val="FCF1D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62D4552-3721-3ABC-38D5-29CDFE3F75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78332" y="3535043"/>
            <a:ext cx="5502262" cy="1724555"/>
          </a:xfrm>
          <a:prstGeom prst="roundRect">
            <a:avLst>
              <a:gd name="adj" fmla="val 10000"/>
            </a:avLst>
          </a:prstGeom>
          <a:solidFill>
            <a:srgbClr val="FCF1D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Bénéfice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B97D684-DFD2-087A-ADCC-E735370B6A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1408" y="5409003"/>
            <a:ext cx="5502262" cy="1106097"/>
          </a:xfrm>
          <a:prstGeom prst="roundRect">
            <a:avLst>
              <a:gd name="adj" fmla="val 10000"/>
            </a:avLst>
          </a:prstGeom>
          <a:solidFill>
            <a:srgbClr val="FCF1D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Irritants Identifiés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534516E-3012-7B77-BD9D-0B19870DA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78332" y="5415542"/>
            <a:ext cx="5502262" cy="1106097"/>
          </a:xfrm>
          <a:prstGeom prst="roundRect">
            <a:avLst>
              <a:gd name="adj" fmla="val 10000"/>
            </a:avLst>
          </a:prstGeom>
          <a:solidFill>
            <a:srgbClr val="FCF1D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Prérequis</a:t>
            </a: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A2294C9-52CE-4DA6-97B8-6E7A77F30841}"/>
              </a:ext>
            </a:extLst>
          </p:cNvPr>
          <p:cNvSpPr txBox="1"/>
          <p:nvPr/>
        </p:nvSpPr>
        <p:spPr>
          <a:xfrm>
            <a:off x="589634" y="2193655"/>
            <a:ext cx="53458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Décrivez précisément qui rencontre ce problème : type d’utilisateur, rôle, contexte d’usage, localisation si pertinente. L’objectif est de comprendre pour qui le problème existe réellement.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8B57915-C7E6-FC00-B49D-6D3844A01578}"/>
              </a:ext>
            </a:extLst>
          </p:cNvPr>
          <p:cNvSpPr txBox="1"/>
          <p:nvPr/>
        </p:nvSpPr>
        <p:spPr>
          <a:xfrm>
            <a:off x="6256556" y="2101321"/>
            <a:ext cx="53458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Expliquez le problème de manière concrète et factuelle: comment il se manifeste aujourd’hui, dans quels contextes, avec quelles conséquences opérationnelles ou business.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Évitez les généralités : privilégiez des situations réelles.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30D786-52C4-023E-A686-B13F8914E253}"/>
              </a:ext>
            </a:extLst>
          </p:cNvPr>
          <p:cNvSpPr txBox="1"/>
          <p:nvPr/>
        </p:nvSpPr>
        <p:spPr>
          <a:xfrm>
            <a:off x="589634" y="3982194"/>
            <a:ext cx="53458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Indiquez ce que vous cherchez à améliorer ou à changer si ce problème est résolu.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Formulez un objectif clair, compréhensible et orienté résultat (qualité, temps, coût, impact, efficacité, etc.).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3AAAB13-AB06-7606-7B21-0F0A1DD5CBCF}"/>
              </a:ext>
            </a:extLst>
          </p:cNvPr>
          <p:cNvSpPr txBox="1"/>
          <p:nvPr/>
        </p:nvSpPr>
        <p:spPr>
          <a:xfrm>
            <a:off x="6217445" y="3981821"/>
            <a:ext cx="53458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Décrivez les bénéfices concrets pour: l’utilisateur, l’organisation, et/ou l’écosystème énergétique.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Si possible, précisez des ordres de grandeur ou des indicateurs (même estimés).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3B3CD9-6211-3F49-CBE5-FD5ED1D49175}"/>
              </a:ext>
            </a:extLst>
          </p:cNvPr>
          <p:cNvSpPr txBox="1"/>
          <p:nvPr/>
        </p:nvSpPr>
        <p:spPr>
          <a:xfrm>
            <a:off x="579259" y="5684103"/>
            <a:ext cx="53458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Listez les principales difficultés ou irritants actuels: ce qui ne fonctionne pas, ce qui est long, coûteux, inefficace, ce qui empêche aujourd’hui d’atteindre l’objectif.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Ces pain points doivent justifier pourquoi le problème est prioritaire.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212737B-E778-1861-1A85-267C6F5F867B}"/>
              </a:ext>
            </a:extLst>
          </p:cNvPr>
          <p:cNvSpPr txBox="1"/>
          <p:nvPr/>
        </p:nvSpPr>
        <p:spPr>
          <a:xfrm>
            <a:off x="6217445" y="5691591"/>
            <a:ext cx="53458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Indiquez les éléments clés à prendre en compte :données disponibles ou manquantes, contraintes techniques, organisationnelles ou réglementaires, conditions terrain (connectivité, langues, équipements, etc.).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L’objectif est d’évaluer la faisabilité, pas de bloquer le projet.</a:t>
            </a:r>
          </a:p>
        </p:txBody>
      </p:sp>
      <p:pic>
        <p:nvPicPr>
          <p:cNvPr id="44" name="Image 43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6666418-5841-6263-DE78-809C2381A1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0511" y="41748"/>
            <a:ext cx="1418343" cy="7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5E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8C3C0-77E8-F199-5566-5E69174A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279E4BD-48BA-C4D9-89C6-F1E0D56F00D2}"/>
              </a:ext>
            </a:extLst>
          </p:cNvPr>
          <p:cNvSpPr txBox="1"/>
          <p:nvPr/>
        </p:nvSpPr>
        <p:spPr>
          <a:xfrm>
            <a:off x="579259" y="256519"/>
            <a:ext cx="93214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Fiche Ambition &amp; Motivation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(1/3) </a:t>
            </a:r>
            <a:r>
              <a:rPr lang="fr-FR" sz="2400" b="1" i="1">
                <a:solidFill>
                  <a:srgbClr val="2D2464"/>
                </a:solidFill>
                <a:latin typeface="Roboto"/>
                <a:ea typeface="Roboto"/>
                <a:cs typeface="Roboto"/>
              </a:rPr>
              <a:t>[À remplir]</a:t>
            </a:r>
            <a:endParaRPr kumimoji="0" lang="fr-FR" sz="2400" b="1" i="1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1ACB7-D52A-76F5-2CDE-D8A02007A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9942" y="256519"/>
            <a:ext cx="89748" cy="477266"/>
          </a:xfrm>
          <a:prstGeom prst="rect">
            <a:avLst/>
          </a:prstGeom>
          <a:solidFill>
            <a:srgbClr val="5A4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A1F3026-707B-33A1-22B8-9313D3C427A1}"/>
              </a:ext>
            </a:extLst>
          </p:cNvPr>
          <p:cNvSpPr/>
          <p:nvPr/>
        </p:nvSpPr>
        <p:spPr>
          <a:xfrm>
            <a:off x="365136" y="908715"/>
            <a:ext cx="11461729" cy="2812385"/>
          </a:xfrm>
          <a:prstGeom prst="roundRect">
            <a:avLst>
              <a:gd name="adj" fmla="val 7270"/>
            </a:avLst>
          </a:prstGeom>
          <a:solidFill>
            <a:srgbClr val="2D2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C1ACE8F-6568-FEA4-0E5C-3D9CF7B07699}"/>
              </a:ext>
            </a:extLst>
          </p:cNvPr>
          <p:cNvSpPr/>
          <p:nvPr/>
        </p:nvSpPr>
        <p:spPr>
          <a:xfrm>
            <a:off x="511408" y="977002"/>
            <a:ext cx="11169184" cy="369198"/>
          </a:xfrm>
          <a:prstGeom prst="roundRect">
            <a:avLst>
              <a:gd name="adj" fmla="val 22565"/>
            </a:avLst>
          </a:prstGeom>
          <a:solidFill>
            <a:srgbClr val="F6C6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fr-FR" sz="16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quoi l’utilisation de l’IA générative/agentique est-elle une solution pertinente pour ma problématique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C036A5-1817-7270-FE79-510A119A7CEE}"/>
              </a:ext>
            </a:extLst>
          </p:cNvPr>
          <p:cNvSpPr txBox="1"/>
          <p:nvPr/>
        </p:nvSpPr>
        <p:spPr>
          <a:xfrm>
            <a:off x="511408" y="1427186"/>
            <a:ext cx="1116918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[Réponse]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B5EAAD0-2092-38E8-1B59-DA84CEAACFC3}"/>
              </a:ext>
            </a:extLst>
          </p:cNvPr>
          <p:cNvSpPr/>
          <p:nvPr/>
        </p:nvSpPr>
        <p:spPr>
          <a:xfrm>
            <a:off x="365135" y="3870630"/>
            <a:ext cx="11461729" cy="2812385"/>
          </a:xfrm>
          <a:prstGeom prst="roundRect">
            <a:avLst>
              <a:gd name="adj" fmla="val 7270"/>
            </a:avLst>
          </a:prstGeom>
          <a:solidFill>
            <a:srgbClr val="2D2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D69EF3B-C4D8-0866-F36D-BBE2690A8F10}"/>
              </a:ext>
            </a:extLst>
          </p:cNvPr>
          <p:cNvSpPr/>
          <p:nvPr/>
        </p:nvSpPr>
        <p:spPr>
          <a:xfrm>
            <a:off x="511407" y="3938917"/>
            <a:ext cx="11169184" cy="369198"/>
          </a:xfrm>
          <a:prstGeom prst="roundRect">
            <a:avLst>
              <a:gd name="adj" fmla="val 22565"/>
            </a:avLst>
          </a:prstGeom>
          <a:solidFill>
            <a:srgbClr val="F6C6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Qu’est-ce qui empêche aujourd’hui d’aller plus loin sur ce sujet ?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4B70CC4-E237-B681-8036-D730C490BD01}"/>
              </a:ext>
            </a:extLst>
          </p:cNvPr>
          <p:cNvSpPr txBox="1"/>
          <p:nvPr/>
        </p:nvSpPr>
        <p:spPr>
          <a:xfrm>
            <a:off x="511407" y="4389101"/>
            <a:ext cx="1116918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[Réponse]</a:t>
            </a:r>
          </a:p>
        </p:txBody>
      </p:sp>
      <p:pic>
        <p:nvPicPr>
          <p:cNvPr id="6" name="Image 5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C51E354-E6D2-DFB4-9EB3-2426AF8064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0511" y="41748"/>
            <a:ext cx="1418343" cy="7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5E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DCF4C-7282-D418-AA1D-C0212CE20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7DBB40E-1C55-1F58-9091-A15B35040870}"/>
              </a:ext>
            </a:extLst>
          </p:cNvPr>
          <p:cNvSpPr txBox="1"/>
          <p:nvPr/>
        </p:nvSpPr>
        <p:spPr>
          <a:xfrm>
            <a:off x="579259" y="256519"/>
            <a:ext cx="93214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Fiche Ambition &amp; Motivation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(2/3) </a:t>
            </a:r>
            <a:r>
              <a:rPr lang="fr-FR" sz="2400" b="1" i="1">
                <a:solidFill>
                  <a:srgbClr val="2D2464"/>
                </a:solidFill>
                <a:latin typeface="Roboto"/>
                <a:ea typeface="Roboto"/>
                <a:cs typeface="Roboto"/>
              </a:rPr>
              <a:t>[À remplir]</a:t>
            </a:r>
            <a:endParaRPr kumimoji="0" lang="fr-FR" sz="2400" b="1" i="1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A8D07B-01BF-6475-94CC-61ACD4A782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9942" y="256519"/>
            <a:ext cx="89748" cy="477266"/>
          </a:xfrm>
          <a:prstGeom prst="rect">
            <a:avLst/>
          </a:prstGeom>
          <a:solidFill>
            <a:srgbClr val="5A4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127199A-DAB9-FF54-836D-2E7E56486E6F}"/>
              </a:ext>
            </a:extLst>
          </p:cNvPr>
          <p:cNvSpPr/>
          <p:nvPr/>
        </p:nvSpPr>
        <p:spPr>
          <a:xfrm>
            <a:off x="365136" y="908715"/>
            <a:ext cx="11461729" cy="2812385"/>
          </a:xfrm>
          <a:prstGeom prst="roundRect">
            <a:avLst>
              <a:gd name="adj" fmla="val 7270"/>
            </a:avLst>
          </a:prstGeom>
          <a:solidFill>
            <a:srgbClr val="2D2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22E0F8A-F97C-3316-0B46-3053E0C9775F}"/>
              </a:ext>
            </a:extLst>
          </p:cNvPr>
          <p:cNvSpPr/>
          <p:nvPr/>
        </p:nvSpPr>
        <p:spPr>
          <a:xfrm>
            <a:off x="511408" y="977002"/>
            <a:ext cx="11169184" cy="369198"/>
          </a:xfrm>
          <a:prstGeom prst="roundRect">
            <a:avLst>
              <a:gd name="adj" fmla="val 22565"/>
            </a:avLst>
          </a:prstGeom>
          <a:solidFill>
            <a:srgbClr val="F6C6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 sujet a‑t‑il déjà fait l’objet de discussions internes, POC ou déploiement partiel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00AAB9-1B15-DB46-667A-E433989C69C4}"/>
              </a:ext>
            </a:extLst>
          </p:cNvPr>
          <p:cNvSpPr txBox="1"/>
          <p:nvPr/>
        </p:nvSpPr>
        <p:spPr>
          <a:xfrm>
            <a:off x="511408" y="1427186"/>
            <a:ext cx="1116918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[Réponse]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7D624E2D-0A1C-91BD-7DCB-16DD40B06D0E}"/>
              </a:ext>
            </a:extLst>
          </p:cNvPr>
          <p:cNvSpPr/>
          <p:nvPr/>
        </p:nvSpPr>
        <p:spPr>
          <a:xfrm>
            <a:off x="365135" y="3870630"/>
            <a:ext cx="11461729" cy="2812385"/>
          </a:xfrm>
          <a:prstGeom prst="roundRect">
            <a:avLst>
              <a:gd name="adj" fmla="val 7270"/>
            </a:avLst>
          </a:prstGeom>
          <a:solidFill>
            <a:srgbClr val="2D2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35F99F37-D47B-2E4E-A37E-88A4D0681A4B}"/>
              </a:ext>
            </a:extLst>
          </p:cNvPr>
          <p:cNvSpPr/>
          <p:nvPr/>
        </p:nvSpPr>
        <p:spPr>
          <a:xfrm>
            <a:off x="511407" y="3938917"/>
            <a:ext cx="11169184" cy="369198"/>
          </a:xfrm>
          <a:prstGeom prst="roundRect">
            <a:avLst>
              <a:gd name="adj" fmla="val 22565"/>
            </a:avLst>
          </a:prstGeom>
          <a:solidFill>
            <a:srgbClr val="F6C6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 serait, selon vous, à partir de la problématique le résultat minimal utile à démontrer en 1 jour lors de l’Hackathon IA ?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CF23AB9-4579-44F2-9BC9-F04518479C6C}"/>
              </a:ext>
            </a:extLst>
          </p:cNvPr>
          <p:cNvSpPr txBox="1"/>
          <p:nvPr/>
        </p:nvSpPr>
        <p:spPr>
          <a:xfrm>
            <a:off x="511407" y="4389101"/>
            <a:ext cx="1116918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[Réponse]</a:t>
            </a:r>
          </a:p>
        </p:txBody>
      </p:sp>
      <p:pic>
        <p:nvPicPr>
          <p:cNvPr id="7" name="Image 6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3D832DE-145E-6C35-22C2-732A29E171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0511" y="41748"/>
            <a:ext cx="1418343" cy="7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8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5E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F1E1B0-3521-3472-8268-6B7B4A586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FABADA-B73F-9EFF-19B3-E32B086AA677}"/>
              </a:ext>
            </a:extLst>
          </p:cNvPr>
          <p:cNvSpPr txBox="1"/>
          <p:nvPr/>
        </p:nvSpPr>
        <p:spPr>
          <a:xfrm>
            <a:off x="579259" y="256519"/>
            <a:ext cx="93214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Fiche Ambition &amp; Motivation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(3/3) </a:t>
            </a:r>
            <a:r>
              <a:rPr lang="fr-FR" sz="2400" b="1" i="1">
                <a:solidFill>
                  <a:srgbClr val="2D2464"/>
                </a:solidFill>
                <a:latin typeface="Roboto"/>
                <a:ea typeface="Roboto"/>
                <a:cs typeface="Roboto"/>
              </a:rPr>
              <a:t>[À remplir]</a:t>
            </a:r>
            <a:endParaRPr kumimoji="0" lang="fr-FR" sz="2400" b="1" i="1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374BAC-7BC7-7319-7BD0-1C72960C77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9942" y="256519"/>
            <a:ext cx="89748" cy="477266"/>
          </a:xfrm>
          <a:prstGeom prst="rect">
            <a:avLst/>
          </a:prstGeom>
          <a:solidFill>
            <a:srgbClr val="5A4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1B37D4A-A374-D992-30BA-E9F5BE11661B}"/>
              </a:ext>
            </a:extLst>
          </p:cNvPr>
          <p:cNvSpPr/>
          <p:nvPr/>
        </p:nvSpPr>
        <p:spPr>
          <a:xfrm>
            <a:off x="365136" y="908715"/>
            <a:ext cx="11461729" cy="2812385"/>
          </a:xfrm>
          <a:prstGeom prst="roundRect">
            <a:avLst>
              <a:gd name="adj" fmla="val 7270"/>
            </a:avLst>
          </a:prstGeom>
          <a:solidFill>
            <a:srgbClr val="2D2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6E848B7-3056-1826-C17B-F89BEB21A4C2}"/>
              </a:ext>
            </a:extLst>
          </p:cNvPr>
          <p:cNvSpPr/>
          <p:nvPr/>
        </p:nvSpPr>
        <p:spPr>
          <a:xfrm>
            <a:off x="511408" y="977002"/>
            <a:ext cx="11169184" cy="369198"/>
          </a:xfrm>
          <a:prstGeom prst="roundRect">
            <a:avLst>
              <a:gd name="adj" fmla="val 22565"/>
            </a:avLst>
          </a:prstGeom>
          <a:solidFill>
            <a:srgbClr val="F6C6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 quels sujets l’accompagnement IA de Onepoint vous serait-il le plus utile suite à l’Hackathon IA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70EB12-B970-C64C-BD38-FA120884F255}"/>
              </a:ext>
            </a:extLst>
          </p:cNvPr>
          <p:cNvSpPr txBox="1"/>
          <p:nvPr/>
        </p:nvSpPr>
        <p:spPr>
          <a:xfrm>
            <a:off x="511408" y="1427186"/>
            <a:ext cx="1116918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[Réponse]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E33E9E6-7753-3DA7-7711-E3E0149FD10E}"/>
              </a:ext>
            </a:extLst>
          </p:cNvPr>
          <p:cNvSpPr/>
          <p:nvPr/>
        </p:nvSpPr>
        <p:spPr>
          <a:xfrm>
            <a:off x="365135" y="3870630"/>
            <a:ext cx="11461729" cy="2812385"/>
          </a:xfrm>
          <a:prstGeom prst="roundRect">
            <a:avLst>
              <a:gd name="adj" fmla="val 7270"/>
            </a:avLst>
          </a:prstGeom>
          <a:solidFill>
            <a:srgbClr val="2D2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4A65D2A-500B-0A81-FD24-0FE4EB511133}"/>
              </a:ext>
            </a:extLst>
          </p:cNvPr>
          <p:cNvSpPr/>
          <p:nvPr/>
        </p:nvSpPr>
        <p:spPr>
          <a:xfrm>
            <a:off x="511407" y="3938917"/>
            <a:ext cx="11169184" cy="369198"/>
          </a:xfrm>
          <a:prstGeom prst="roundRect">
            <a:avLst>
              <a:gd name="adj" fmla="val 22565"/>
            </a:avLst>
          </a:prstGeom>
          <a:solidFill>
            <a:srgbClr val="F6C65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 vous engagez-vous à faire si ce cas d’usage est retenu ?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6A2C16-14A1-827B-711C-28C4FDD76AEC}"/>
              </a:ext>
            </a:extLst>
          </p:cNvPr>
          <p:cNvSpPr txBox="1"/>
          <p:nvPr/>
        </p:nvSpPr>
        <p:spPr>
          <a:xfrm>
            <a:off x="511407" y="4389101"/>
            <a:ext cx="1116918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[Réponse]</a:t>
            </a:r>
          </a:p>
        </p:txBody>
      </p:sp>
      <p:pic>
        <p:nvPicPr>
          <p:cNvPr id="8" name="Image 7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23E2839-AB28-7B4A-F484-B7AB4AD67C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0511" y="41748"/>
            <a:ext cx="1418343" cy="7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5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5E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2279D-7FEA-EABC-C685-725B4E8E5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73BE5B-1F58-5417-B62A-FDBBA677B79B}"/>
              </a:ext>
            </a:extLst>
          </p:cNvPr>
          <p:cNvSpPr txBox="1"/>
          <p:nvPr/>
        </p:nvSpPr>
        <p:spPr>
          <a:xfrm>
            <a:off x="579259" y="256519"/>
            <a:ext cx="93214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Éléments complémentaires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fr-FR" sz="2400" b="1" i="1" u="none" strike="noStrike" kern="1200" cap="none" spc="0" normalizeH="0" baseline="0" noProof="0">
                <a:ln>
                  <a:noFill/>
                </a:ln>
                <a:solidFill>
                  <a:srgbClr val="2D2464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[À remplir, facultatif]</a:t>
            </a:r>
            <a:endParaRPr kumimoji="0" lang="fr-FR" sz="2400" b="1" i="1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E46C82-0489-F3E3-6E5C-3AFBF6FA21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9942" y="256519"/>
            <a:ext cx="89748" cy="477266"/>
          </a:xfrm>
          <a:prstGeom prst="rect">
            <a:avLst/>
          </a:prstGeom>
          <a:solidFill>
            <a:srgbClr val="5A4E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 7" descr="Une image contenant Graphique, Police, graphis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5788669-0704-D7A4-6E24-9C671971D7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0511" y="41748"/>
            <a:ext cx="1418343" cy="7174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215D753-16F9-FA2E-714E-EF0260D0E24B}"/>
              </a:ext>
            </a:extLst>
          </p:cNvPr>
          <p:cNvSpPr txBox="1"/>
          <p:nvPr/>
        </p:nvSpPr>
        <p:spPr>
          <a:xfrm>
            <a:off x="284167" y="2044027"/>
            <a:ext cx="11623665" cy="36086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Vous pouvez utiliser cette slide pour partager librement tout élément complémentaire que vous estimez pertinent, notamment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Documents, études ou supports (internes ou externes) en lien avec la problématique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Chiffres clés, données terrain, retours d’expérience ou enseignements déjà observés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Éléments de contexte permettant de mieux comprendre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la problématique et son importance,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son environnement (marché, utilisateurs, partenaires, contraintes opérationnelles ou réglementaires),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Éléments illustrant votre motivation, votre ambition ou votre projection autour de ce sujet,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Tout élément utile pour comprendre votre intérêt pour l’Hackathon IA et, le cas échéant, pour un accompagnement post‑Hackathon 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Format libre : texte, visuels, schémas, liens, références, documents.</a:t>
            </a:r>
          </a:p>
        </p:txBody>
      </p:sp>
    </p:spTree>
    <p:extLst>
      <p:ext uri="{BB962C8B-B14F-4D97-AF65-F5344CB8AC3E}">
        <p14:creationId xmlns:p14="http://schemas.microsoft.com/office/powerpoint/2010/main" val="158145975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B7F9471F4D24C9730558F3987B4AD" ma:contentTypeVersion="4" ma:contentTypeDescription="Crée un document." ma:contentTypeScope="" ma:versionID="e15b7504870913c01386246902124a67">
  <xsd:schema xmlns:xsd="http://www.w3.org/2001/XMLSchema" xmlns:xs="http://www.w3.org/2001/XMLSchema" xmlns:p="http://schemas.microsoft.com/office/2006/metadata/properties" xmlns:ns2="4ec31c57-fe78-463d-b3ee-66fe46aa6c60" targetNamespace="http://schemas.microsoft.com/office/2006/metadata/properties" ma:root="true" ma:fieldsID="25600ed10838fef4aa751ef2344b7792" ns2:_="">
    <xsd:import namespace="4ec31c57-fe78-463d-b3ee-66fe46aa6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c31c57-fe78-463d-b3ee-66fe46aa6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6FD09-8E73-4186-88DC-F7BF5650C8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514C50-DF72-4DA6-B882-3E5F0F317DD6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4ec31c57-fe78-463d-b3ee-66fe46aa6c60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1F1450A-AC90-4B54-A458-4A87161366A6}">
  <ds:schemaRefs>
    <ds:schemaRef ds:uri="4ec31c57-fe78-463d-b3ee-66fe46aa6c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af3cd2ba-39fc-428b-a333-80f7eb18b18d}" enabled="1" method="Standard" siteId="{e8b88f3d-222b-4ce5-b9d1-46b0ff9466a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Application>Microsoft Macintosh PowerPoint</Application>
  <PresentationFormat>Grand écran</PresentationFormat>
  <Paragraphs>199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Poppins</vt:lpstr>
      <vt:lpstr>Roboto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ONEPOINT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Chloé CHERY</dc:creator>
  <cp:lastModifiedBy>Sophie BIOT</cp:lastModifiedBy>
  <cp:revision>16</cp:revision>
  <dcterms:created xsi:type="dcterms:W3CDTF">2025-09-26T10:11:44Z</dcterms:created>
  <dcterms:modified xsi:type="dcterms:W3CDTF">2026-04-07T17:47:23Z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0x0101005A3B7F9471F4D24C9730558F3987B4AD</vt:lpwstr>
  </property>
  <property fmtid="{D5CDD505-2E9C-101B-9397-08002B2CF9AE}" pid="3" name="MediaServiceImageTags">
    <vt:lpwstr/>
  </property>
</Properties>
</file>